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20"/>
  </p:notesMasterIdLst>
  <p:handoutMasterIdLst>
    <p:handoutMasterId r:id="rId21"/>
  </p:handoutMasterIdLst>
  <p:sldIdLst>
    <p:sldId id="731" r:id="rId2"/>
    <p:sldId id="797" r:id="rId3"/>
    <p:sldId id="800" r:id="rId4"/>
    <p:sldId id="808" r:id="rId5"/>
    <p:sldId id="803" r:id="rId6"/>
    <p:sldId id="807" r:id="rId7"/>
    <p:sldId id="806" r:id="rId8"/>
    <p:sldId id="804" r:id="rId9"/>
    <p:sldId id="809" r:id="rId10"/>
    <p:sldId id="810" r:id="rId11"/>
    <p:sldId id="811" r:id="rId12"/>
    <p:sldId id="798" r:id="rId13"/>
    <p:sldId id="805" r:id="rId14"/>
    <p:sldId id="799" r:id="rId15"/>
    <p:sldId id="801" r:id="rId16"/>
    <p:sldId id="802" r:id="rId17"/>
    <p:sldId id="796" r:id="rId18"/>
    <p:sldId id="753" r:id="rId19"/>
  </p:sldIdLst>
  <p:sldSz cx="12192000" cy="6858000"/>
  <p:notesSz cx="6797675" cy="9928225"/>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E80"/>
    <a:srgbClr val="00823B"/>
    <a:srgbClr val="00AC4E"/>
    <a:srgbClr val="FFFF00"/>
    <a:srgbClr val="04FC10"/>
    <a:srgbClr val="E4E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B937A1-5D22-4FB5-8867-4AAC94CA255D}" v="29" dt="2023-07-10T09:31:35.082"/>
    <p1510:client id="{13F14483-2F5F-45E1-9886-1EDFB1EA8ABA}" v="127" dt="2023-07-04T09:14:09.182"/>
    <p1510:client id="{28987142-38A8-4CA3-96AD-D8E2BFE4A883}" v="99" dt="2023-07-12T12:46:41.218"/>
    <p1510:client id="{2A051703-0EBD-423C-BC03-419C0CB83133}" v="14" dt="2023-07-05T19:05:31.402"/>
    <p1510:client id="{3290FFE7-8A0B-4B73-98C6-CBF9BD18D847}" v="70" dt="2023-07-06T07:52:06.265"/>
    <p1510:client id="{3AF50C76-09A1-474E-8EF4-348711A5884C}" v="21" dt="2023-07-05T08:45:45.673"/>
    <p1510:client id="{A7DAEAAC-EF04-43B6-B927-C3CD0DBCA299}" v="11" dt="2023-07-05T18:59:42.126"/>
    <p1510:client id="{BF32368D-AD5B-4355-8701-606DD52004F4}" v="135" dt="2023-07-05T09:58:59.877"/>
    <p1510:client id="{D392F800-A0FF-4830-A725-9E0C0E74CE19}" v="657" dt="2023-07-04T12:00:42.111"/>
    <p1510:client id="{D3ACC121-A0B2-468D-999B-6B4F279D8064}" v="61" dt="2023-07-05T13:38:12.363"/>
    <p1510:client id="{EB1B0581-6AEE-477E-9BB6-199DD92A9BB1}" v="616" dt="2023-07-05T07:48:23.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ian Hotfilter" userId="e54e232b2c6d3223" providerId="Windows Live" clId="Web-{3AF50C76-09A1-474E-8EF4-348711A5884C}"/>
    <pc:docChg chg="modSld">
      <pc:chgData name="Florian Hotfilter" userId="e54e232b2c6d3223" providerId="Windows Live" clId="Web-{3AF50C76-09A1-474E-8EF4-348711A5884C}" dt="2023-07-05T08:45:44.627" v="9" actId="20577"/>
      <pc:docMkLst>
        <pc:docMk/>
      </pc:docMkLst>
      <pc:sldChg chg="modSp">
        <pc:chgData name="Florian Hotfilter" userId="e54e232b2c6d3223" providerId="Windows Live" clId="Web-{3AF50C76-09A1-474E-8EF4-348711A5884C}" dt="2023-07-05T08:45:44.627" v="9" actId="20577"/>
        <pc:sldMkLst>
          <pc:docMk/>
          <pc:sldMk cId="3231041591" sldId="802"/>
        </pc:sldMkLst>
        <pc:spChg chg="mod">
          <ac:chgData name="Florian Hotfilter" userId="e54e232b2c6d3223" providerId="Windows Live" clId="Web-{3AF50C76-09A1-474E-8EF4-348711A5884C}" dt="2023-07-05T08:45:44.627" v="9" actId="20577"/>
          <ac:spMkLst>
            <pc:docMk/>
            <pc:sldMk cId="3231041591" sldId="802"/>
            <ac:spMk id="5" creationId="{3A97A64A-3167-A8A5-95FF-45CC8E5CFDF8}"/>
          </ac:spMkLst>
        </pc:spChg>
      </pc:sldChg>
    </pc:docChg>
  </pc:docChgLst>
  <pc:docChgLst>
    <pc:chgData name="Florian Hotfilter" userId="e54e232b2c6d3223" providerId="Windows Live" clId="Web-{2A051703-0EBD-423C-BC03-419C0CB83133}"/>
    <pc:docChg chg="modSld">
      <pc:chgData name="Florian Hotfilter" userId="e54e232b2c6d3223" providerId="Windows Live" clId="Web-{2A051703-0EBD-423C-BC03-419C0CB83133}" dt="2023-07-05T19:04:36.572" v="10" actId="20577"/>
      <pc:docMkLst>
        <pc:docMk/>
      </pc:docMkLst>
      <pc:sldChg chg="delSp modSp">
        <pc:chgData name="Florian Hotfilter" userId="e54e232b2c6d3223" providerId="Windows Live" clId="Web-{2A051703-0EBD-423C-BC03-419C0CB83133}" dt="2023-07-05T19:04:36.572" v="10" actId="20577"/>
        <pc:sldMkLst>
          <pc:docMk/>
          <pc:sldMk cId="178909876" sldId="811"/>
        </pc:sldMkLst>
        <pc:spChg chg="mod">
          <ac:chgData name="Florian Hotfilter" userId="e54e232b2c6d3223" providerId="Windows Live" clId="Web-{2A051703-0EBD-423C-BC03-419C0CB83133}" dt="2023-07-05T19:04:24.056" v="8" actId="20577"/>
          <ac:spMkLst>
            <pc:docMk/>
            <pc:sldMk cId="178909876" sldId="811"/>
            <ac:spMk id="3" creationId="{CFBF887B-DE1E-92F5-3697-83FDDE659B44}"/>
          </ac:spMkLst>
        </pc:spChg>
        <pc:spChg chg="del">
          <ac:chgData name="Florian Hotfilter" userId="e54e232b2c6d3223" providerId="Windows Live" clId="Web-{2A051703-0EBD-423C-BC03-419C0CB83133}" dt="2023-07-05T19:01:46.193" v="1"/>
          <ac:spMkLst>
            <pc:docMk/>
            <pc:sldMk cId="178909876" sldId="811"/>
            <ac:spMk id="4" creationId="{A640B212-9A5C-B2D6-E0C1-D1FB7B9F4675}"/>
          </ac:spMkLst>
        </pc:spChg>
        <pc:spChg chg="del">
          <ac:chgData name="Florian Hotfilter" userId="e54e232b2c6d3223" providerId="Windows Live" clId="Web-{2A051703-0EBD-423C-BC03-419C0CB83133}" dt="2023-07-05T19:01:42.459" v="0"/>
          <ac:spMkLst>
            <pc:docMk/>
            <pc:sldMk cId="178909876" sldId="811"/>
            <ac:spMk id="5" creationId="{AA581DDA-42B4-1A0A-0634-4BEC8DA3666D}"/>
          </ac:spMkLst>
        </pc:spChg>
        <pc:spChg chg="mod">
          <ac:chgData name="Florian Hotfilter" userId="e54e232b2c6d3223" providerId="Windows Live" clId="Web-{2A051703-0EBD-423C-BC03-419C0CB83133}" dt="2023-07-05T19:04:36.572" v="10" actId="20577"/>
          <ac:spMkLst>
            <pc:docMk/>
            <pc:sldMk cId="178909876" sldId="811"/>
            <ac:spMk id="6" creationId="{CFD9F32E-E790-BE54-6ED4-67719F2711D3}"/>
          </ac:spMkLst>
        </pc:spChg>
      </pc:sldChg>
    </pc:docChg>
  </pc:docChgLst>
  <pc:docChgLst>
    <pc:chgData name="Florian Hotfilter" userId="e54e232b2c6d3223" providerId="Windows Live" clId="Web-{0FB937A1-5D22-4FB5-8867-4AAC94CA255D}"/>
    <pc:docChg chg="modSld">
      <pc:chgData name="Florian Hotfilter" userId="e54e232b2c6d3223" providerId="Windows Live" clId="Web-{0FB937A1-5D22-4FB5-8867-4AAC94CA255D}" dt="2023-07-10T09:31:33.176" v="17" actId="20577"/>
      <pc:docMkLst>
        <pc:docMk/>
      </pc:docMkLst>
      <pc:sldChg chg="modSp">
        <pc:chgData name="Florian Hotfilter" userId="e54e232b2c6d3223" providerId="Windows Live" clId="Web-{0FB937A1-5D22-4FB5-8867-4AAC94CA255D}" dt="2023-07-10T09:31:09.894" v="8" actId="20577"/>
        <pc:sldMkLst>
          <pc:docMk/>
          <pc:sldMk cId="1394881353" sldId="806"/>
        </pc:sldMkLst>
        <pc:spChg chg="mod">
          <ac:chgData name="Florian Hotfilter" userId="e54e232b2c6d3223" providerId="Windows Live" clId="Web-{0FB937A1-5D22-4FB5-8867-4AAC94CA255D}" dt="2023-07-10T09:31:09.894" v="8" actId="20577"/>
          <ac:spMkLst>
            <pc:docMk/>
            <pc:sldMk cId="1394881353" sldId="806"/>
            <ac:spMk id="3" creationId="{18FEC82A-3B66-4D04-13C8-8EA4ADE830B5}"/>
          </ac:spMkLst>
        </pc:spChg>
      </pc:sldChg>
      <pc:sldChg chg="modSp">
        <pc:chgData name="Florian Hotfilter" userId="e54e232b2c6d3223" providerId="Windows Live" clId="Web-{0FB937A1-5D22-4FB5-8867-4AAC94CA255D}" dt="2023-07-10T09:30:53.190" v="4" actId="20577"/>
        <pc:sldMkLst>
          <pc:docMk/>
          <pc:sldMk cId="191519749" sldId="808"/>
        </pc:sldMkLst>
        <pc:spChg chg="mod">
          <ac:chgData name="Florian Hotfilter" userId="e54e232b2c6d3223" providerId="Windows Live" clId="Web-{0FB937A1-5D22-4FB5-8867-4AAC94CA255D}" dt="2023-07-10T09:30:53.190" v="4" actId="20577"/>
          <ac:spMkLst>
            <pc:docMk/>
            <pc:sldMk cId="191519749" sldId="808"/>
            <ac:spMk id="3" creationId="{BBE7B90F-FEFC-0D2B-E5D0-1F86E501F0D4}"/>
          </ac:spMkLst>
        </pc:spChg>
      </pc:sldChg>
      <pc:sldChg chg="modSp">
        <pc:chgData name="Florian Hotfilter" userId="e54e232b2c6d3223" providerId="Windows Live" clId="Web-{0FB937A1-5D22-4FB5-8867-4AAC94CA255D}" dt="2023-07-10T09:31:23.535" v="13" actId="20577"/>
        <pc:sldMkLst>
          <pc:docMk/>
          <pc:sldMk cId="3210366430" sldId="809"/>
        </pc:sldMkLst>
        <pc:spChg chg="mod">
          <ac:chgData name="Florian Hotfilter" userId="e54e232b2c6d3223" providerId="Windows Live" clId="Web-{0FB937A1-5D22-4FB5-8867-4AAC94CA255D}" dt="2023-07-10T09:31:23.535" v="13" actId="20577"/>
          <ac:spMkLst>
            <pc:docMk/>
            <pc:sldMk cId="3210366430" sldId="809"/>
            <ac:spMk id="3" creationId="{61D33BD0-5F64-352F-70A1-A36E2C5EBDC8}"/>
          </ac:spMkLst>
        </pc:spChg>
      </pc:sldChg>
      <pc:sldChg chg="modSp">
        <pc:chgData name="Florian Hotfilter" userId="e54e232b2c6d3223" providerId="Windows Live" clId="Web-{0FB937A1-5D22-4FB5-8867-4AAC94CA255D}" dt="2023-07-10T09:31:33.176" v="17" actId="20577"/>
        <pc:sldMkLst>
          <pc:docMk/>
          <pc:sldMk cId="2701339369" sldId="810"/>
        </pc:sldMkLst>
        <pc:spChg chg="mod">
          <ac:chgData name="Florian Hotfilter" userId="e54e232b2c6d3223" providerId="Windows Live" clId="Web-{0FB937A1-5D22-4FB5-8867-4AAC94CA255D}" dt="2023-07-10T09:31:33.176" v="17" actId="20577"/>
          <ac:spMkLst>
            <pc:docMk/>
            <pc:sldMk cId="2701339369" sldId="810"/>
            <ac:spMk id="3" creationId="{090F6209-952A-58AD-735B-8A011E1D12C6}"/>
          </ac:spMkLst>
        </pc:spChg>
      </pc:sldChg>
    </pc:docChg>
  </pc:docChgLst>
  <pc:docChgLst>
    <pc:chgData name="Florian Hotfilter" userId="e54e232b2c6d3223" providerId="Windows Live" clId="Web-{D392F800-A0FF-4830-A725-9E0C0E74CE19}"/>
    <pc:docChg chg="addSld modSld">
      <pc:chgData name="Florian Hotfilter" userId="e54e232b2c6d3223" providerId="Windows Live" clId="Web-{D392F800-A0FF-4830-A725-9E0C0E74CE19}" dt="2023-07-04T12:00:40.439" v="373" actId="20577"/>
      <pc:docMkLst>
        <pc:docMk/>
      </pc:docMkLst>
      <pc:sldChg chg="modTransition">
        <pc:chgData name="Florian Hotfilter" userId="e54e232b2c6d3223" providerId="Windows Live" clId="Web-{D392F800-A0FF-4830-A725-9E0C0E74CE19}" dt="2023-07-04T10:56:25.203" v="349"/>
        <pc:sldMkLst>
          <pc:docMk/>
          <pc:sldMk cId="855289224" sldId="731"/>
        </pc:sldMkLst>
      </pc:sldChg>
      <pc:sldChg chg="modTransition">
        <pc:chgData name="Florian Hotfilter" userId="e54e232b2c6d3223" providerId="Windows Live" clId="Web-{D392F800-A0FF-4830-A725-9E0C0E74CE19}" dt="2023-07-04T10:56:43.610" v="358"/>
        <pc:sldMkLst>
          <pc:docMk/>
          <pc:sldMk cId="1670989587" sldId="753"/>
        </pc:sldMkLst>
      </pc:sldChg>
      <pc:sldChg chg="modTransition">
        <pc:chgData name="Florian Hotfilter" userId="e54e232b2c6d3223" providerId="Windows Live" clId="Web-{D392F800-A0FF-4830-A725-9E0C0E74CE19}" dt="2023-07-04T10:56:45.328" v="359"/>
        <pc:sldMkLst>
          <pc:docMk/>
          <pc:sldMk cId="2243248427" sldId="796"/>
        </pc:sldMkLst>
      </pc:sldChg>
      <pc:sldChg chg="delSp modTransition">
        <pc:chgData name="Florian Hotfilter" userId="e54e232b2c6d3223" providerId="Windows Live" clId="Web-{D392F800-A0FF-4830-A725-9E0C0E74CE19}" dt="2023-07-04T10:56:26.641" v="350"/>
        <pc:sldMkLst>
          <pc:docMk/>
          <pc:sldMk cId="3014303763" sldId="797"/>
        </pc:sldMkLst>
        <pc:spChg chg="del">
          <ac:chgData name="Florian Hotfilter" userId="e54e232b2c6d3223" providerId="Windows Live" clId="Web-{D392F800-A0FF-4830-A725-9E0C0E74CE19}" dt="2023-07-04T09:55:14.626" v="26"/>
          <ac:spMkLst>
            <pc:docMk/>
            <pc:sldMk cId="3014303763" sldId="797"/>
            <ac:spMk id="6" creationId="{94DF4C6E-C3D6-E93B-A7B0-3AEB1B9925EC}"/>
          </ac:spMkLst>
        </pc:spChg>
        <pc:spChg chg="del">
          <ac:chgData name="Florian Hotfilter" userId="e54e232b2c6d3223" providerId="Windows Live" clId="Web-{D392F800-A0FF-4830-A725-9E0C0E74CE19}" dt="2023-07-04T09:55:18.579" v="27"/>
          <ac:spMkLst>
            <pc:docMk/>
            <pc:sldMk cId="3014303763" sldId="797"/>
            <ac:spMk id="8" creationId="{2D87B2C4-2D65-2E99-098C-4737E1A62A0B}"/>
          </ac:spMkLst>
        </pc:spChg>
      </pc:sldChg>
      <pc:sldChg chg="delSp modSp modTransition">
        <pc:chgData name="Florian Hotfilter" userId="e54e232b2c6d3223" providerId="Windows Live" clId="Web-{D392F800-A0FF-4830-A725-9E0C0E74CE19}" dt="2023-07-04T10:56:28.188" v="351"/>
        <pc:sldMkLst>
          <pc:docMk/>
          <pc:sldMk cId="2286790286" sldId="798"/>
        </pc:sldMkLst>
        <pc:spChg chg="del">
          <ac:chgData name="Florian Hotfilter" userId="e54e232b2c6d3223" providerId="Windows Live" clId="Web-{D392F800-A0FF-4830-A725-9E0C0E74CE19}" dt="2023-07-04T09:55:08.844" v="25"/>
          <ac:spMkLst>
            <pc:docMk/>
            <pc:sldMk cId="2286790286" sldId="798"/>
            <ac:spMk id="4" creationId="{6F03C93D-9CB7-A07B-018B-E5DE61274D1B}"/>
          </ac:spMkLst>
        </pc:spChg>
        <pc:spChg chg="mod">
          <ac:chgData name="Florian Hotfilter" userId="e54e232b2c6d3223" providerId="Windows Live" clId="Web-{D392F800-A0FF-4830-A725-9E0C0E74CE19}" dt="2023-07-04T09:55:46.018" v="30" actId="14100"/>
          <ac:spMkLst>
            <pc:docMk/>
            <pc:sldMk cId="2286790286" sldId="798"/>
            <ac:spMk id="5" creationId="{9990BA36-2CB9-8487-4064-04F02B52DDB0}"/>
          </ac:spMkLst>
        </pc:spChg>
        <pc:spChg chg="del mod">
          <ac:chgData name="Florian Hotfilter" userId="e54e232b2c6d3223" providerId="Windows Live" clId="Web-{D392F800-A0FF-4830-A725-9E0C0E74CE19}" dt="2023-07-04T09:55:02.922" v="24"/>
          <ac:spMkLst>
            <pc:docMk/>
            <pc:sldMk cId="2286790286" sldId="798"/>
            <ac:spMk id="6" creationId="{4BF5755D-5BD3-95A7-7DBA-526C9CED1FAA}"/>
          </ac:spMkLst>
        </pc:spChg>
      </pc:sldChg>
      <pc:sldChg chg="delSp modSp modTransition">
        <pc:chgData name="Florian Hotfilter" userId="e54e232b2c6d3223" providerId="Windows Live" clId="Web-{D392F800-A0FF-4830-A725-9E0C0E74CE19}" dt="2023-07-04T11:57:45.153" v="364"/>
        <pc:sldMkLst>
          <pc:docMk/>
          <pc:sldMk cId="2007203059" sldId="799"/>
        </pc:sldMkLst>
        <pc:spChg chg="del">
          <ac:chgData name="Florian Hotfilter" userId="e54e232b2c6d3223" providerId="Windows Live" clId="Web-{D392F800-A0FF-4830-A725-9E0C0E74CE19}" dt="2023-07-04T09:59:21.562" v="65"/>
          <ac:spMkLst>
            <pc:docMk/>
            <pc:sldMk cId="2007203059" sldId="799"/>
            <ac:spMk id="4" creationId="{CB55641C-C9D5-C774-CC52-D4ACB88A8D50}"/>
          </ac:spMkLst>
        </pc:spChg>
        <pc:spChg chg="mod">
          <ac:chgData name="Florian Hotfilter" userId="e54e232b2c6d3223" providerId="Windows Live" clId="Web-{D392F800-A0FF-4830-A725-9E0C0E74CE19}" dt="2023-07-04T09:59:14.827" v="64" actId="14100"/>
          <ac:spMkLst>
            <pc:docMk/>
            <pc:sldMk cId="2007203059" sldId="799"/>
            <ac:spMk id="5" creationId="{1DC3A6D0-D6DF-99EA-D8A7-88156A333426}"/>
          </ac:spMkLst>
        </pc:spChg>
        <pc:spChg chg="del">
          <ac:chgData name="Florian Hotfilter" userId="e54e232b2c6d3223" providerId="Windows Live" clId="Web-{D392F800-A0FF-4830-A725-9E0C0E74CE19}" dt="2023-07-04T11:57:45.153" v="364"/>
          <ac:spMkLst>
            <pc:docMk/>
            <pc:sldMk cId="2007203059" sldId="799"/>
            <ac:spMk id="6" creationId="{C9212AAF-A4AF-FE55-01D6-CE27A59FED56}"/>
          </ac:spMkLst>
        </pc:spChg>
      </pc:sldChg>
      <pc:sldChg chg="delSp modSp modTransition">
        <pc:chgData name="Florian Hotfilter" userId="e54e232b2c6d3223" providerId="Windows Live" clId="Web-{D392F800-A0FF-4830-A725-9E0C0E74CE19}" dt="2023-07-04T12:00:40.439" v="373" actId="20577"/>
        <pc:sldMkLst>
          <pc:docMk/>
          <pc:sldMk cId="1238854309" sldId="800"/>
        </pc:sldMkLst>
        <pc:spChg chg="del">
          <ac:chgData name="Florian Hotfilter" userId="e54e232b2c6d3223" providerId="Windows Live" clId="Web-{D392F800-A0FF-4830-A725-9E0C0E74CE19}" dt="2023-07-04T12:00:32.392" v="371"/>
          <ac:spMkLst>
            <pc:docMk/>
            <pc:sldMk cId="1238854309" sldId="800"/>
            <ac:spMk id="4" creationId="{872C4580-A036-07D8-50C6-492EB164D5BA}"/>
          </ac:spMkLst>
        </pc:spChg>
        <pc:spChg chg="mod">
          <ac:chgData name="Florian Hotfilter" userId="e54e232b2c6d3223" providerId="Windows Live" clId="Web-{D392F800-A0FF-4830-A725-9E0C0E74CE19}" dt="2023-07-04T12:00:40.439" v="373" actId="20577"/>
          <ac:spMkLst>
            <pc:docMk/>
            <pc:sldMk cId="1238854309" sldId="800"/>
            <ac:spMk id="5" creationId="{9F13CDDA-8824-AEB1-36E8-FADF93E8C4C9}"/>
          </ac:spMkLst>
        </pc:spChg>
        <pc:spChg chg="del">
          <ac:chgData name="Florian Hotfilter" userId="e54e232b2c6d3223" providerId="Windows Live" clId="Web-{D392F800-A0FF-4830-A725-9E0C0E74CE19}" dt="2023-07-04T12:00:25.485" v="370"/>
          <ac:spMkLst>
            <pc:docMk/>
            <pc:sldMk cId="1238854309" sldId="800"/>
            <ac:spMk id="6" creationId="{2132EF7E-ED26-F62C-5F2B-EF6CC9F3F988}"/>
          </ac:spMkLst>
        </pc:spChg>
      </pc:sldChg>
      <pc:sldChg chg="delSp modSp modTransition">
        <pc:chgData name="Florian Hotfilter" userId="e54e232b2c6d3223" providerId="Windows Live" clId="Web-{D392F800-A0FF-4830-A725-9E0C0E74CE19}" dt="2023-07-04T10:56:40.094" v="357"/>
        <pc:sldMkLst>
          <pc:docMk/>
          <pc:sldMk cId="434707135" sldId="801"/>
        </pc:sldMkLst>
        <pc:spChg chg="del mod">
          <ac:chgData name="Florian Hotfilter" userId="e54e232b2c6d3223" providerId="Windows Live" clId="Web-{D392F800-A0FF-4830-A725-9E0C0E74CE19}" dt="2023-07-04T10:00:12.799" v="70"/>
          <ac:spMkLst>
            <pc:docMk/>
            <pc:sldMk cId="434707135" sldId="801"/>
            <ac:spMk id="4" creationId="{EECBC209-3F05-DC7A-F320-FC01D6C87747}"/>
          </ac:spMkLst>
        </pc:spChg>
        <pc:spChg chg="mod">
          <ac:chgData name="Florian Hotfilter" userId="e54e232b2c6d3223" providerId="Windows Live" clId="Web-{D392F800-A0FF-4830-A725-9E0C0E74CE19}" dt="2023-07-04T10:46:36.160" v="266" actId="14100"/>
          <ac:spMkLst>
            <pc:docMk/>
            <pc:sldMk cId="434707135" sldId="801"/>
            <ac:spMk id="5" creationId="{E7D2DCE8-5520-266E-EEE0-33E21E1D55E3}"/>
          </ac:spMkLst>
        </pc:spChg>
        <pc:spChg chg="del mod">
          <ac:chgData name="Florian Hotfilter" userId="e54e232b2c6d3223" providerId="Windows Live" clId="Web-{D392F800-A0FF-4830-A725-9E0C0E74CE19}" dt="2023-07-04T10:34:55.490" v="205"/>
          <ac:spMkLst>
            <pc:docMk/>
            <pc:sldMk cId="434707135" sldId="801"/>
            <ac:spMk id="6" creationId="{0B53980C-FCFA-CCDC-9E70-FAD61B090901}"/>
          </ac:spMkLst>
        </pc:spChg>
      </pc:sldChg>
      <pc:sldChg chg="delSp modSp modTransition">
        <pc:chgData name="Florian Hotfilter" userId="e54e232b2c6d3223" providerId="Windows Live" clId="Web-{D392F800-A0FF-4830-A725-9E0C0E74CE19}" dt="2023-07-04T11:19:28.545" v="362" actId="20577"/>
        <pc:sldMkLst>
          <pc:docMk/>
          <pc:sldMk cId="3231041591" sldId="802"/>
        </pc:sldMkLst>
        <pc:spChg chg="del">
          <ac:chgData name="Florian Hotfilter" userId="e54e232b2c6d3223" providerId="Windows Live" clId="Web-{D392F800-A0FF-4830-A725-9E0C0E74CE19}" dt="2023-07-04T10:23:53.556" v="106"/>
          <ac:spMkLst>
            <pc:docMk/>
            <pc:sldMk cId="3231041591" sldId="802"/>
            <ac:spMk id="4" creationId="{67B32EBB-B370-4A12-97A6-94C65D60C83E}"/>
          </ac:spMkLst>
        </pc:spChg>
        <pc:spChg chg="mod">
          <ac:chgData name="Florian Hotfilter" userId="e54e232b2c6d3223" providerId="Windows Live" clId="Web-{D392F800-A0FF-4830-A725-9E0C0E74CE19}" dt="2023-07-04T11:19:28.545" v="362" actId="20577"/>
          <ac:spMkLst>
            <pc:docMk/>
            <pc:sldMk cId="3231041591" sldId="802"/>
            <ac:spMk id="5" creationId="{3A97A64A-3167-A8A5-95FF-45CC8E5CFDF8}"/>
          </ac:spMkLst>
        </pc:spChg>
        <pc:spChg chg="del">
          <ac:chgData name="Florian Hotfilter" userId="e54e232b2c6d3223" providerId="Windows Live" clId="Web-{D392F800-A0FF-4830-A725-9E0C0E74CE19}" dt="2023-07-04T10:52:13.714" v="280"/>
          <ac:spMkLst>
            <pc:docMk/>
            <pc:sldMk cId="3231041591" sldId="802"/>
            <ac:spMk id="6" creationId="{2E837BF5-A25D-5F48-E126-948E146C3D7B}"/>
          </ac:spMkLst>
        </pc:spChg>
      </pc:sldChg>
      <pc:sldChg chg="modTransition">
        <pc:chgData name="Florian Hotfilter" userId="e54e232b2c6d3223" providerId="Windows Live" clId="Web-{D392F800-A0FF-4830-A725-9E0C0E74CE19}" dt="2023-07-04T10:56:36.719" v="355"/>
        <pc:sldMkLst>
          <pc:docMk/>
          <pc:sldMk cId="553950634" sldId="803"/>
        </pc:sldMkLst>
      </pc:sldChg>
      <pc:sldChg chg="modSp modTransition">
        <pc:chgData name="Florian Hotfilter" userId="e54e232b2c6d3223" providerId="Windows Live" clId="Web-{D392F800-A0FF-4830-A725-9E0C0E74CE19}" dt="2023-07-04T11:19:35.217" v="363" actId="14100"/>
        <pc:sldMkLst>
          <pc:docMk/>
          <pc:sldMk cId="1464893868" sldId="804"/>
        </pc:sldMkLst>
        <pc:spChg chg="mod">
          <ac:chgData name="Florian Hotfilter" userId="e54e232b2c6d3223" providerId="Windows Live" clId="Web-{D392F800-A0FF-4830-A725-9E0C0E74CE19}" dt="2023-07-04T11:19:35.217" v="363" actId="14100"/>
          <ac:spMkLst>
            <pc:docMk/>
            <pc:sldMk cId="1464893868" sldId="804"/>
            <ac:spMk id="5" creationId="{716DD029-22C0-C3C9-5D96-7DE8ADC3E63A}"/>
          </ac:spMkLst>
        </pc:spChg>
      </pc:sldChg>
      <pc:sldChg chg="delSp modSp new modTransition">
        <pc:chgData name="Florian Hotfilter" userId="e54e232b2c6d3223" providerId="Windows Live" clId="Web-{D392F800-A0FF-4830-A725-9E0C0E74CE19}" dt="2023-07-04T11:59:43.281" v="365" actId="14100"/>
        <pc:sldMkLst>
          <pc:docMk/>
          <pc:sldMk cId="1703469536" sldId="805"/>
        </pc:sldMkLst>
        <pc:spChg chg="mod">
          <ac:chgData name="Florian Hotfilter" userId="e54e232b2c6d3223" providerId="Windows Live" clId="Web-{D392F800-A0FF-4830-A725-9E0C0E74CE19}" dt="2023-07-04T09:52:55.164" v="16" actId="14100"/>
          <ac:spMkLst>
            <pc:docMk/>
            <pc:sldMk cId="1703469536" sldId="805"/>
            <ac:spMk id="3" creationId="{75BDA413-FC48-A40D-8D63-6C9754ED107E}"/>
          </ac:spMkLst>
        </pc:spChg>
        <pc:spChg chg="mod">
          <ac:chgData name="Florian Hotfilter" userId="e54e232b2c6d3223" providerId="Windows Live" clId="Web-{D392F800-A0FF-4830-A725-9E0C0E74CE19}" dt="2023-07-04T09:53:26.573" v="19" actId="14100"/>
          <ac:spMkLst>
            <pc:docMk/>
            <pc:sldMk cId="1703469536" sldId="805"/>
            <ac:spMk id="4" creationId="{B57DFC5C-8E88-EDEB-5AFF-BF96AB3A5B08}"/>
          </ac:spMkLst>
        </pc:spChg>
        <pc:spChg chg="del">
          <ac:chgData name="Florian Hotfilter" userId="e54e232b2c6d3223" providerId="Windows Live" clId="Web-{D392F800-A0FF-4830-A725-9E0C0E74CE19}" dt="2023-07-04T09:55:57.550" v="31"/>
          <ac:spMkLst>
            <pc:docMk/>
            <pc:sldMk cId="1703469536" sldId="805"/>
            <ac:spMk id="5" creationId="{09779DF7-24A3-D732-EFDF-41283DCB719A}"/>
          </ac:spMkLst>
        </pc:spChg>
        <pc:spChg chg="mod">
          <ac:chgData name="Florian Hotfilter" userId="e54e232b2c6d3223" providerId="Windows Live" clId="Web-{D392F800-A0FF-4830-A725-9E0C0E74CE19}" dt="2023-07-04T11:59:43.281" v="365" actId="14100"/>
          <ac:spMkLst>
            <pc:docMk/>
            <pc:sldMk cId="1703469536" sldId="805"/>
            <ac:spMk id="6" creationId="{BC99C11F-EE38-D984-738C-3FCE5720E2C2}"/>
          </ac:spMkLst>
        </pc:spChg>
      </pc:sldChg>
    </pc:docChg>
  </pc:docChgLst>
  <pc:docChgLst>
    <pc:chgData name="Florian Hotfilter" userId="e54e232b2c6d3223" providerId="Windows Live" clId="Web-{13F14483-2F5F-45E1-9886-1EDFB1EA8ABA}"/>
    <pc:docChg chg="modSld">
      <pc:chgData name="Florian Hotfilter" userId="e54e232b2c6d3223" providerId="Windows Live" clId="Web-{13F14483-2F5F-45E1-9886-1EDFB1EA8ABA}" dt="2023-07-04T09:14:07.603" v="82" actId="20577"/>
      <pc:docMkLst>
        <pc:docMk/>
      </pc:docMkLst>
      <pc:sldChg chg="modSp">
        <pc:chgData name="Florian Hotfilter" userId="e54e232b2c6d3223" providerId="Windows Live" clId="Web-{13F14483-2F5F-45E1-9886-1EDFB1EA8ABA}" dt="2023-07-04T08:12:47.813" v="56" actId="20577"/>
        <pc:sldMkLst>
          <pc:docMk/>
          <pc:sldMk cId="1670989587" sldId="753"/>
        </pc:sldMkLst>
        <pc:spChg chg="mod">
          <ac:chgData name="Florian Hotfilter" userId="e54e232b2c6d3223" providerId="Windows Live" clId="Web-{13F14483-2F5F-45E1-9886-1EDFB1EA8ABA}" dt="2023-07-04T08:12:47.813" v="56" actId="20577"/>
          <ac:spMkLst>
            <pc:docMk/>
            <pc:sldMk cId="1670989587" sldId="753"/>
            <ac:spMk id="2" creationId="{DB28E6A2-F93D-4F76-B3D0-E0B99805D95A}"/>
          </ac:spMkLst>
        </pc:spChg>
      </pc:sldChg>
      <pc:sldChg chg="modSp">
        <pc:chgData name="Florian Hotfilter" userId="e54e232b2c6d3223" providerId="Windows Live" clId="Web-{13F14483-2F5F-45E1-9886-1EDFB1EA8ABA}" dt="2023-07-04T08:12:54.876" v="58" actId="20577"/>
        <pc:sldMkLst>
          <pc:docMk/>
          <pc:sldMk cId="2243248427" sldId="796"/>
        </pc:sldMkLst>
        <pc:spChg chg="mod">
          <ac:chgData name="Florian Hotfilter" userId="e54e232b2c6d3223" providerId="Windows Live" clId="Web-{13F14483-2F5F-45E1-9886-1EDFB1EA8ABA}" dt="2023-07-04T08:12:54.876" v="58" actId="20577"/>
          <ac:spMkLst>
            <pc:docMk/>
            <pc:sldMk cId="2243248427" sldId="796"/>
            <ac:spMk id="2" creationId="{0E8913DE-BA8F-4158-A8CD-239065A4FB4B}"/>
          </ac:spMkLst>
        </pc:spChg>
      </pc:sldChg>
      <pc:sldChg chg="modSp modTransition">
        <pc:chgData name="Florian Hotfilter" userId="e54e232b2c6d3223" providerId="Windows Live" clId="Web-{13F14483-2F5F-45E1-9886-1EDFB1EA8ABA}" dt="2023-07-04T08:57:43.093" v="69" actId="14100"/>
        <pc:sldMkLst>
          <pc:docMk/>
          <pc:sldMk cId="3014303763" sldId="797"/>
        </pc:sldMkLst>
        <pc:spChg chg="mod">
          <ac:chgData name="Florian Hotfilter" userId="e54e232b2c6d3223" providerId="Windows Live" clId="Web-{13F14483-2F5F-45E1-9886-1EDFB1EA8ABA}" dt="2023-07-04T08:01:27.804" v="31" actId="20577"/>
          <ac:spMkLst>
            <pc:docMk/>
            <pc:sldMk cId="3014303763" sldId="797"/>
            <ac:spMk id="3" creationId="{F60D83D0-B854-208C-9BB6-4EAA32743F27}"/>
          </ac:spMkLst>
        </pc:spChg>
        <pc:spChg chg="mod">
          <ac:chgData name="Florian Hotfilter" userId="e54e232b2c6d3223" providerId="Windows Live" clId="Web-{13F14483-2F5F-45E1-9886-1EDFB1EA8ABA}" dt="2023-07-04T08:46:14.372" v="65" actId="20577"/>
          <ac:spMkLst>
            <pc:docMk/>
            <pc:sldMk cId="3014303763" sldId="797"/>
            <ac:spMk id="5" creationId="{6E1F60F7-6766-E9BB-0EF0-52AA410189A7}"/>
          </ac:spMkLst>
        </pc:spChg>
        <pc:spChg chg="mod">
          <ac:chgData name="Florian Hotfilter" userId="e54e232b2c6d3223" providerId="Windows Live" clId="Web-{13F14483-2F5F-45E1-9886-1EDFB1EA8ABA}" dt="2023-07-04T08:57:40.437" v="68" actId="14100"/>
          <ac:spMkLst>
            <pc:docMk/>
            <pc:sldMk cId="3014303763" sldId="797"/>
            <ac:spMk id="6" creationId="{94DF4C6E-C3D6-E93B-A7B0-3AEB1B9925EC}"/>
          </ac:spMkLst>
        </pc:spChg>
        <pc:spChg chg="mod">
          <ac:chgData name="Florian Hotfilter" userId="e54e232b2c6d3223" providerId="Windows Live" clId="Web-{13F14483-2F5F-45E1-9886-1EDFB1EA8ABA}" dt="2023-07-04T08:57:43.093" v="69" actId="14100"/>
          <ac:spMkLst>
            <pc:docMk/>
            <pc:sldMk cId="3014303763" sldId="797"/>
            <ac:spMk id="8" creationId="{2D87B2C4-2D65-2E99-098C-4737E1A62A0B}"/>
          </ac:spMkLst>
        </pc:spChg>
      </pc:sldChg>
      <pc:sldChg chg="modSp">
        <pc:chgData name="Florian Hotfilter" userId="e54e232b2c6d3223" providerId="Windows Live" clId="Web-{13F14483-2F5F-45E1-9886-1EDFB1EA8ABA}" dt="2023-07-04T08:01:40.633" v="33" actId="20577"/>
        <pc:sldMkLst>
          <pc:docMk/>
          <pc:sldMk cId="2286790286" sldId="798"/>
        </pc:sldMkLst>
        <pc:spChg chg="mod">
          <ac:chgData name="Florian Hotfilter" userId="e54e232b2c6d3223" providerId="Windows Live" clId="Web-{13F14483-2F5F-45E1-9886-1EDFB1EA8ABA}" dt="2023-07-04T08:01:40.633" v="33" actId="20577"/>
          <ac:spMkLst>
            <pc:docMk/>
            <pc:sldMk cId="2286790286" sldId="798"/>
            <ac:spMk id="3" creationId="{529997E1-8902-A99F-1374-0F93E7BBE161}"/>
          </ac:spMkLst>
        </pc:spChg>
        <pc:spChg chg="mod">
          <ac:chgData name="Florian Hotfilter" userId="e54e232b2c6d3223" providerId="Windows Live" clId="Web-{13F14483-2F5F-45E1-9886-1EDFB1EA8ABA}" dt="2023-07-04T07:45:03.278" v="23" actId="14100"/>
          <ac:spMkLst>
            <pc:docMk/>
            <pc:sldMk cId="2286790286" sldId="798"/>
            <ac:spMk id="5" creationId="{9990BA36-2CB9-8487-4064-04F02B52DDB0}"/>
          </ac:spMkLst>
        </pc:spChg>
      </pc:sldChg>
      <pc:sldChg chg="modSp">
        <pc:chgData name="Florian Hotfilter" userId="e54e232b2c6d3223" providerId="Windows Live" clId="Web-{13F14483-2F5F-45E1-9886-1EDFB1EA8ABA}" dt="2023-07-04T09:07:34.281" v="76" actId="20577"/>
        <pc:sldMkLst>
          <pc:docMk/>
          <pc:sldMk cId="2007203059" sldId="799"/>
        </pc:sldMkLst>
        <pc:spChg chg="mod">
          <ac:chgData name="Florian Hotfilter" userId="e54e232b2c6d3223" providerId="Windows Live" clId="Web-{13F14483-2F5F-45E1-9886-1EDFB1EA8ABA}" dt="2023-07-04T08:01:08.366" v="29" actId="20577"/>
          <ac:spMkLst>
            <pc:docMk/>
            <pc:sldMk cId="2007203059" sldId="799"/>
            <ac:spMk id="3" creationId="{C45064C9-B869-70E0-01DB-A2B446261295}"/>
          </ac:spMkLst>
        </pc:spChg>
        <pc:spChg chg="mod">
          <ac:chgData name="Florian Hotfilter" userId="e54e232b2c6d3223" providerId="Windows Live" clId="Web-{13F14483-2F5F-45E1-9886-1EDFB1EA8ABA}" dt="2023-07-04T09:07:34.281" v="76" actId="20577"/>
          <ac:spMkLst>
            <pc:docMk/>
            <pc:sldMk cId="2007203059" sldId="799"/>
            <ac:spMk id="5" creationId="{1DC3A6D0-D6DF-99EA-D8A7-88156A333426}"/>
          </ac:spMkLst>
        </pc:spChg>
      </pc:sldChg>
      <pc:sldChg chg="modSp">
        <pc:chgData name="Florian Hotfilter" userId="e54e232b2c6d3223" providerId="Windows Live" clId="Web-{13F14483-2F5F-45E1-9886-1EDFB1EA8ABA}" dt="2023-07-04T08:02:41.059" v="44" actId="20577"/>
        <pc:sldMkLst>
          <pc:docMk/>
          <pc:sldMk cId="1238854309" sldId="800"/>
        </pc:sldMkLst>
        <pc:spChg chg="mod">
          <ac:chgData name="Florian Hotfilter" userId="e54e232b2c6d3223" providerId="Windows Live" clId="Web-{13F14483-2F5F-45E1-9886-1EDFB1EA8ABA}" dt="2023-07-04T08:02:24.151" v="40" actId="20577"/>
          <ac:spMkLst>
            <pc:docMk/>
            <pc:sldMk cId="1238854309" sldId="800"/>
            <ac:spMk id="3" creationId="{598E1F88-AD3C-9684-E544-F4418F89E919}"/>
          </ac:spMkLst>
        </pc:spChg>
        <pc:spChg chg="mod">
          <ac:chgData name="Florian Hotfilter" userId="e54e232b2c6d3223" providerId="Windows Live" clId="Web-{13F14483-2F5F-45E1-9886-1EDFB1EA8ABA}" dt="2023-07-04T08:02:41.059" v="44" actId="20577"/>
          <ac:spMkLst>
            <pc:docMk/>
            <pc:sldMk cId="1238854309" sldId="800"/>
            <ac:spMk id="5" creationId="{9F13CDDA-8824-AEB1-36E8-FADF93E8C4C9}"/>
          </ac:spMkLst>
        </pc:spChg>
      </pc:sldChg>
      <pc:sldChg chg="modSp">
        <pc:chgData name="Florian Hotfilter" userId="e54e232b2c6d3223" providerId="Windows Live" clId="Web-{13F14483-2F5F-45E1-9886-1EDFB1EA8ABA}" dt="2023-07-04T08:04:15.142" v="55" actId="20577"/>
        <pc:sldMkLst>
          <pc:docMk/>
          <pc:sldMk cId="434707135" sldId="801"/>
        </pc:sldMkLst>
        <pc:spChg chg="mod">
          <ac:chgData name="Florian Hotfilter" userId="e54e232b2c6d3223" providerId="Windows Live" clId="Web-{13F14483-2F5F-45E1-9886-1EDFB1EA8ABA}" dt="2023-07-04T08:04:15.142" v="55" actId="20577"/>
          <ac:spMkLst>
            <pc:docMk/>
            <pc:sldMk cId="434707135" sldId="801"/>
            <ac:spMk id="3" creationId="{34F4CB03-D2D6-95D6-F727-C35512A85116}"/>
          </ac:spMkLst>
        </pc:spChg>
      </pc:sldChg>
      <pc:sldChg chg="modSp">
        <pc:chgData name="Florian Hotfilter" userId="e54e232b2c6d3223" providerId="Windows Live" clId="Web-{13F14483-2F5F-45E1-9886-1EDFB1EA8ABA}" dt="2023-07-04T09:14:07.603" v="82" actId="20577"/>
        <pc:sldMkLst>
          <pc:docMk/>
          <pc:sldMk cId="3231041591" sldId="802"/>
        </pc:sldMkLst>
        <pc:spChg chg="mod">
          <ac:chgData name="Florian Hotfilter" userId="e54e232b2c6d3223" providerId="Windows Live" clId="Web-{13F14483-2F5F-45E1-9886-1EDFB1EA8ABA}" dt="2023-07-04T09:14:07.603" v="82" actId="20577"/>
          <ac:spMkLst>
            <pc:docMk/>
            <pc:sldMk cId="3231041591" sldId="802"/>
            <ac:spMk id="4" creationId="{67B32EBB-B370-4A12-97A6-94C65D60C83E}"/>
          </ac:spMkLst>
        </pc:spChg>
      </pc:sldChg>
      <pc:sldChg chg="modSp">
        <pc:chgData name="Florian Hotfilter" userId="e54e232b2c6d3223" providerId="Windows Live" clId="Web-{13F14483-2F5F-45E1-9886-1EDFB1EA8ABA}" dt="2023-07-04T08:03:12.545" v="48" actId="20577"/>
        <pc:sldMkLst>
          <pc:docMk/>
          <pc:sldMk cId="553950634" sldId="803"/>
        </pc:sldMkLst>
        <pc:spChg chg="mod">
          <ac:chgData name="Florian Hotfilter" userId="e54e232b2c6d3223" providerId="Windows Live" clId="Web-{13F14483-2F5F-45E1-9886-1EDFB1EA8ABA}" dt="2023-07-04T08:03:02.638" v="46" actId="20577"/>
          <ac:spMkLst>
            <pc:docMk/>
            <pc:sldMk cId="553950634" sldId="803"/>
            <ac:spMk id="3" creationId="{824A0061-AA9A-BDFF-CE30-59FA68E18EC9}"/>
          </ac:spMkLst>
        </pc:spChg>
        <pc:spChg chg="mod">
          <ac:chgData name="Florian Hotfilter" userId="e54e232b2c6d3223" providerId="Windows Live" clId="Web-{13F14483-2F5F-45E1-9886-1EDFB1EA8ABA}" dt="2023-07-04T08:03:12.545" v="48" actId="20577"/>
          <ac:spMkLst>
            <pc:docMk/>
            <pc:sldMk cId="553950634" sldId="803"/>
            <ac:spMk id="5" creationId="{ECA6B6C9-BFAD-EDF2-6B98-655928BCD597}"/>
          </ac:spMkLst>
        </pc:spChg>
      </pc:sldChg>
      <pc:sldChg chg="modSp">
        <pc:chgData name="Florian Hotfilter" userId="e54e232b2c6d3223" providerId="Windows Live" clId="Web-{13F14483-2F5F-45E1-9886-1EDFB1EA8ABA}" dt="2023-07-04T08:03:56.985" v="53" actId="20577"/>
        <pc:sldMkLst>
          <pc:docMk/>
          <pc:sldMk cId="1464893868" sldId="804"/>
        </pc:sldMkLst>
        <pc:spChg chg="mod">
          <ac:chgData name="Florian Hotfilter" userId="e54e232b2c6d3223" providerId="Windows Live" clId="Web-{13F14483-2F5F-45E1-9886-1EDFB1EA8ABA}" dt="2023-07-04T08:03:43.390" v="51" actId="20577"/>
          <ac:spMkLst>
            <pc:docMk/>
            <pc:sldMk cId="1464893868" sldId="804"/>
            <ac:spMk id="3" creationId="{70761B48-7548-5CF8-DD3B-5B1F2F4B81D3}"/>
          </ac:spMkLst>
        </pc:spChg>
        <pc:spChg chg="mod">
          <ac:chgData name="Florian Hotfilter" userId="e54e232b2c6d3223" providerId="Windows Live" clId="Web-{13F14483-2F5F-45E1-9886-1EDFB1EA8ABA}" dt="2023-07-04T08:03:56.985" v="53" actId="20577"/>
          <ac:spMkLst>
            <pc:docMk/>
            <pc:sldMk cId="1464893868" sldId="804"/>
            <ac:spMk id="5" creationId="{716DD029-22C0-C3C9-5D96-7DE8ADC3E63A}"/>
          </ac:spMkLst>
        </pc:spChg>
      </pc:sldChg>
    </pc:docChg>
  </pc:docChgLst>
  <pc:docChgLst>
    <pc:chgData name="Florian Hotfilter" userId="e54e232b2c6d3223" providerId="Windows Live" clId="Web-{3290FFE7-8A0B-4B73-98C6-CBF9BD18D847}"/>
    <pc:docChg chg="delSld modSld sldOrd">
      <pc:chgData name="Florian Hotfilter" userId="e54e232b2c6d3223" providerId="Windows Live" clId="Web-{3290FFE7-8A0B-4B73-98C6-CBF9BD18D847}" dt="2023-07-06T07:52:06.265" v="51"/>
      <pc:docMkLst>
        <pc:docMk/>
      </pc:docMkLst>
      <pc:sldChg chg="modSp">
        <pc:chgData name="Florian Hotfilter" userId="e54e232b2c6d3223" providerId="Windows Live" clId="Web-{3290FFE7-8A0B-4B73-98C6-CBF9BD18D847}" dt="2023-07-06T05:56:26.771" v="26" actId="20577"/>
        <pc:sldMkLst>
          <pc:docMk/>
          <pc:sldMk cId="3014303763" sldId="797"/>
        </pc:sldMkLst>
        <pc:spChg chg="mod">
          <ac:chgData name="Florian Hotfilter" userId="e54e232b2c6d3223" providerId="Windows Live" clId="Web-{3290FFE7-8A0B-4B73-98C6-CBF9BD18D847}" dt="2023-07-06T05:56:26.771" v="26" actId="20577"/>
          <ac:spMkLst>
            <pc:docMk/>
            <pc:sldMk cId="3014303763" sldId="797"/>
            <ac:spMk id="5" creationId="{6E1F60F7-6766-E9BB-0EF0-52AA410189A7}"/>
          </ac:spMkLst>
        </pc:spChg>
      </pc:sldChg>
      <pc:sldChg chg="ord addAnim">
        <pc:chgData name="Florian Hotfilter" userId="e54e232b2c6d3223" providerId="Windows Live" clId="Web-{3290FFE7-8A0B-4B73-98C6-CBF9BD18D847}" dt="2023-07-06T06:38:02.730" v="38"/>
        <pc:sldMkLst>
          <pc:docMk/>
          <pc:sldMk cId="2286790286" sldId="798"/>
        </pc:sldMkLst>
      </pc:sldChg>
      <pc:sldChg chg="ord addAnim">
        <pc:chgData name="Florian Hotfilter" userId="e54e232b2c6d3223" providerId="Windows Live" clId="Web-{3290FFE7-8A0B-4B73-98C6-CBF9BD18D847}" dt="2023-07-06T06:36:41.712" v="30"/>
        <pc:sldMkLst>
          <pc:docMk/>
          <pc:sldMk cId="2007203059" sldId="799"/>
        </pc:sldMkLst>
      </pc:sldChg>
      <pc:sldChg chg="addAnim">
        <pc:chgData name="Florian Hotfilter" userId="e54e232b2c6d3223" providerId="Windows Live" clId="Web-{3290FFE7-8A0B-4B73-98C6-CBF9BD18D847}" dt="2023-07-06T06:37:22.698" v="31"/>
        <pc:sldMkLst>
          <pc:docMk/>
          <pc:sldMk cId="1238854309" sldId="800"/>
        </pc:sldMkLst>
      </pc:sldChg>
      <pc:sldChg chg="addAnim">
        <pc:chgData name="Florian Hotfilter" userId="e54e232b2c6d3223" providerId="Windows Live" clId="Web-{3290FFE7-8A0B-4B73-98C6-CBF9BD18D847}" dt="2023-07-06T06:38:11.793" v="39"/>
        <pc:sldMkLst>
          <pc:docMk/>
          <pc:sldMk cId="434707135" sldId="801"/>
        </pc:sldMkLst>
      </pc:sldChg>
      <pc:sldChg chg="addAnim">
        <pc:chgData name="Florian Hotfilter" userId="e54e232b2c6d3223" providerId="Windows Live" clId="Web-{3290FFE7-8A0B-4B73-98C6-CBF9BD18D847}" dt="2023-07-06T06:38:18.418" v="40"/>
        <pc:sldMkLst>
          <pc:docMk/>
          <pc:sldMk cId="3231041591" sldId="802"/>
        </pc:sldMkLst>
      </pc:sldChg>
      <pc:sldChg chg="addAnim">
        <pc:chgData name="Florian Hotfilter" userId="e54e232b2c6d3223" providerId="Windows Live" clId="Web-{3290FFE7-8A0B-4B73-98C6-CBF9BD18D847}" dt="2023-07-06T06:38:28.684" v="41"/>
        <pc:sldMkLst>
          <pc:docMk/>
          <pc:sldMk cId="553950634" sldId="803"/>
        </pc:sldMkLst>
      </pc:sldChg>
      <pc:sldChg chg="delSp modSp addAnim">
        <pc:chgData name="Florian Hotfilter" userId="e54e232b2c6d3223" providerId="Windows Live" clId="Web-{3290FFE7-8A0B-4B73-98C6-CBF9BD18D847}" dt="2023-07-06T06:37:54.824" v="35"/>
        <pc:sldMkLst>
          <pc:docMk/>
          <pc:sldMk cId="1464893868" sldId="804"/>
        </pc:sldMkLst>
        <pc:spChg chg="mod">
          <ac:chgData name="Florian Hotfilter" userId="e54e232b2c6d3223" providerId="Windows Live" clId="Web-{3290FFE7-8A0B-4B73-98C6-CBF9BD18D847}" dt="2023-07-06T05:46:34.329" v="7" actId="20577"/>
          <ac:spMkLst>
            <pc:docMk/>
            <pc:sldMk cId="1464893868" sldId="804"/>
            <ac:spMk id="5" creationId="{716DD029-22C0-C3C9-5D96-7DE8ADC3E63A}"/>
          </ac:spMkLst>
        </pc:spChg>
        <pc:spChg chg="del">
          <ac:chgData name="Florian Hotfilter" userId="e54e232b2c6d3223" providerId="Windows Live" clId="Web-{3290FFE7-8A0B-4B73-98C6-CBF9BD18D847}" dt="2023-07-06T05:46:39.860" v="8"/>
          <ac:spMkLst>
            <pc:docMk/>
            <pc:sldMk cId="1464893868" sldId="804"/>
            <ac:spMk id="6" creationId="{77951654-0655-BE96-1ED3-37250DD4D305}"/>
          </ac:spMkLst>
        </pc:spChg>
      </pc:sldChg>
      <pc:sldChg chg="addSp delSp modSp ord">
        <pc:chgData name="Florian Hotfilter" userId="e54e232b2c6d3223" providerId="Windows Live" clId="Web-{3290FFE7-8A0B-4B73-98C6-CBF9BD18D847}" dt="2023-07-06T07:52:06.265" v="51"/>
        <pc:sldMkLst>
          <pc:docMk/>
          <pc:sldMk cId="1703469536" sldId="805"/>
        </pc:sldMkLst>
        <pc:spChg chg="del">
          <ac:chgData name="Florian Hotfilter" userId="e54e232b2c6d3223" providerId="Windows Live" clId="Web-{3290FFE7-8A0B-4B73-98C6-CBF9BD18D847}" dt="2023-07-06T07:49:33.698" v="42"/>
          <ac:spMkLst>
            <pc:docMk/>
            <pc:sldMk cId="1703469536" sldId="805"/>
            <ac:spMk id="2" creationId="{D191E9E0-61D7-C911-5351-9144CCDC7B22}"/>
          </ac:spMkLst>
        </pc:spChg>
        <pc:spChg chg="del">
          <ac:chgData name="Florian Hotfilter" userId="e54e232b2c6d3223" providerId="Windows Live" clId="Web-{3290FFE7-8A0B-4B73-98C6-CBF9BD18D847}" dt="2023-07-06T07:49:56.199" v="48"/>
          <ac:spMkLst>
            <pc:docMk/>
            <pc:sldMk cId="1703469536" sldId="805"/>
            <ac:spMk id="3" creationId="{75BDA413-FC48-A40D-8D63-6C9754ED107E}"/>
          </ac:spMkLst>
        </pc:spChg>
        <pc:spChg chg="add del mod">
          <ac:chgData name="Florian Hotfilter" userId="e54e232b2c6d3223" providerId="Windows Live" clId="Web-{3290FFE7-8A0B-4B73-98C6-CBF9BD18D847}" dt="2023-07-06T07:52:01.531" v="49"/>
          <ac:spMkLst>
            <pc:docMk/>
            <pc:sldMk cId="1703469536" sldId="805"/>
            <ac:spMk id="8" creationId="{F0179DD1-2F4A-8778-3BB9-C4F5CBECF788}"/>
          </ac:spMkLst>
        </pc:spChg>
        <pc:spChg chg="add mod">
          <ac:chgData name="Florian Hotfilter" userId="e54e232b2c6d3223" providerId="Windows Live" clId="Web-{3290FFE7-8A0B-4B73-98C6-CBF9BD18D847}" dt="2023-07-06T07:52:06.265" v="51"/>
          <ac:spMkLst>
            <pc:docMk/>
            <pc:sldMk cId="1703469536" sldId="805"/>
            <ac:spMk id="11" creationId="{4EAFE3C7-4CF5-197E-E118-62C8F5D158D0}"/>
          </ac:spMkLst>
        </pc:spChg>
        <pc:picChg chg="add del mod ord">
          <ac:chgData name="Florian Hotfilter" userId="e54e232b2c6d3223" providerId="Windows Live" clId="Web-{3290FFE7-8A0B-4B73-98C6-CBF9BD18D847}" dt="2023-07-06T07:49:49.058" v="47"/>
          <ac:picMkLst>
            <pc:docMk/>
            <pc:sldMk cId="1703469536" sldId="805"/>
            <ac:picMk id="5" creationId="{88837516-5322-F173-098C-1EC414C6A021}"/>
          </ac:picMkLst>
        </pc:picChg>
        <pc:picChg chg="add del mod ord">
          <ac:chgData name="Florian Hotfilter" userId="e54e232b2c6d3223" providerId="Windows Live" clId="Web-{3290FFE7-8A0B-4B73-98C6-CBF9BD18D847}" dt="2023-07-06T07:52:06.265" v="51"/>
          <ac:picMkLst>
            <pc:docMk/>
            <pc:sldMk cId="1703469536" sldId="805"/>
            <ac:picMk id="9" creationId="{0B8794A2-A157-7EAA-7DDD-97FFBF40EBDC}"/>
          </ac:picMkLst>
        </pc:picChg>
      </pc:sldChg>
      <pc:sldChg chg="addAnim">
        <pc:chgData name="Florian Hotfilter" userId="e54e232b2c6d3223" providerId="Windows Live" clId="Web-{3290FFE7-8A0B-4B73-98C6-CBF9BD18D847}" dt="2023-07-06T06:37:51.917" v="34"/>
        <pc:sldMkLst>
          <pc:docMk/>
          <pc:sldMk cId="1394881353" sldId="806"/>
        </pc:sldMkLst>
      </pc:sldChg>
      <pc:sldChg chg="addAnim">
        <pc:chgData name="Florian Hotfilter" userId="e54e232b2c6d3223" providerId="Windows Live" clId="Web-{3290FFE7-8A0B-4B73-98C6-CBF9BD18D847}" dt="2023-07-06T06:37:39.526" v="33"/>
        <pc:sldMkLst>
          <pc:docMk/>
          <pc:sldMk cId="2493764345" sldId="807"/>
        </pc:sldMkLst>
      </pc:sldChg>
      <pc:sldChg chg="addAnim">
        <pc:chgData name="Florian Hotfilter" userId="e54e232b2c6d3223" providerId="Windows Live" clId="Web-{3290FFE7-8A0B-4B73-98C6-CBF9BD18D847}" dt="2023-07-06T06:37:28.417" v="32"/>
        <pc:sldMkLst>
          <pc:docMk/>
          <pc:sldMk cId="191519749" sldId="808"/>
        </pc:sldMkLst>
      </pc:sldChg>
      <pc:sldChg chg="addAnim">
        <pc:chgData name="Florian Hotfilter" userId="e54e232b2c6d3223" providerId="Windows Live" clId="Web-{3290FFE7-8A0B-4B73-98C6-CBF9BD18D847}" dt="2023-07-06T06:37:57.199" v="36"/>
        <pc:sldMkLst>
          <pc:docMk/>
          <pc:sldMk cId="3210366430" sldId="809"/>
        </pc:sldMkLst>
      </pc:sldChg>
      <pc:sldChg chg="addAnim">
        <pc:chgData name="Florian Hotfilter" userId="e54e232b2c6d3223" providerId="Windows Live" clId="Web-{3290FFE7-8A0B-4B73-98C6-CBF9BD18D847}" dt="2023-07-06T06:37:59.902" v="37"/>
        <pc:sldMkLst>
          <pc:docMk/>
          <pc:sldMk cId="2701339369" sldId="810"/>
        </pc:sldMkLst>
      </pc:sldChg>
      <pc:sldChg chg="modSp del">
        <pc:chgData name="Florian Hotfilter" userId="e54e232b2c6d3223" providerId="Windows Live" clId="Web-{3290FFE7-8A0B-4B73-98C6-CBF9BD18D847}" dt="2023-07-06T05:47:06.533" v="9"/>
        <pc:sldMkLst>
          <pc:docMk/>
          <pc:sldMk cId="178909876" sldId="811"/>
        </pc:sldMkLst>
        <pc:spChg chg="mod">
          <ac:chgData name="Florian Hotfilter" userId="e54e232b2c6d3223" providerId="Windows Live" clId="Web-{3290FFE7-8A0B-4B73-98C6-CBF9BD18D847}" dt="2023-07-06T05:32:03.987" v="4" actId="20577"/>
          <ac:spMkLst>
            <pc:docMk/>
            <pc:sldMk cId="178909876" sldId="811"/>
            <ac:spMk id="6" creationId="{CFD9F32E-E790-BE54-6ED4-67719F2711D3}"/>
          </ac:spMkLst>
        </pc:spChg>
      </pc:sldChg>
    </pc:docChg>
  </pc:docChgLst>
  <pc:docChgLst>
    <pc:chgData name="Florian Hotfilter" userId="e54e232b2c6d3223" providerId="Windows Live" clId="Web-{BF32368D-AD5B-4355-8701-606DD52004F4}"/>
    <pc:docChg chg="modSld sldOrd">
      <pc:chgData name="Florian Hotfilter" userId="e54e232b2c6d3223" providerId="Windows Live" clId="Web-{BF32368D-AD5B-4355-8701-606DD52004F4}" dt="2023-07-05T09:58:59.877" v="75" actId="20577"/>
      <pc:docMkLst>
        <pc:docMk/>
      </pc:docMkLst>
      <pc:sldChg chg="modSp">
        <pc:chgData name="Florian Hotfilter" userId="e54e232b2c6d3223" providerId="Windows Live" clId="Web-{BF32368D-AD5B-4355-8701-606DD52004F4}" dt="2023-07-05T09:58:59.877" v="75" actId="20577"/>
        <pc:sldMkLst>
          <pc:docMk/>
          <pc:sldMk cId="855289224" sldId="731"/>
        </pc:sldMkLst>
        <pc:spChg chg="mod">
          <ac:chgData name="Florian Hotfilter" userId="e54e232b2c6d3223" providerId="Windows Live" clId="Web-{BF32368D-AD5B-4355-8701-606DD52004F4}" dt="2023-07-05T09:58:59.877" v="75" actId="20577"/>
          <ac:spMkLst>
            <pc:docMk/>
            <pc:sldMk cId="855289224" sldId="731"/>
            <ac:spMk id="5" creationId="{ABE82160-E95F-4949-9D2F-2721388998BE}"/>
          </ac:spMkLst>
        </pc:spChg>
      </pc:sldChg>
      <pc:sldChg chg="ord">
        <pc:chgData name="Florian Hotfilter" userId="e54e232b2c6d3223" providerId="Windows Live" clId="Web-{BF32368D-AD5B-4355-8701-606DD52004F4}" dt="2023-07-05T09:54:16.460" v="70"/>
        <pc:sldMkLst>
          <pc:docMk/>
          <pc:sldMk cId="2243248427" sldId="796"/>
        </pc:sldMkLst>
      </pc:sldChg>
      <pc:sldChg chg="modSp">
        <pc:chgData name="Florian Hotfilter" userId="e54e232b2c6d3223" providerId="Windows Live" clId="Web-{BF32368D-AD5B-4355-8701-606DD52004F4}" dt="2023-07-05T09:44:21.939" v="17" actId="20577"/>
        <pc:sldMkLst>
          <pc:docMk/>
          <pc:sldMk cId="434707135" sldId="801"/>
        </pc:sldMkLst>
        <pc:spChg chg="mod">
          <ac:chgData name="Florian Hotfilter" userId="e54e232b2c6d3223" providerId="Windows Live" clId="Web-{BF32368D-AD5B-4355-8701-606DD52004F4}" dt="2023-07-05T09:44:21.939" v="17" actId="20577"/>
          <ac:spMkLst>
            <pc:docMk/>
            <pc:sldMk cId="434707135" sldId="801"/>
            <ac:spMk id="5" creationId="{E7D2DCE8-5520-266E-EEE0-33E21E1D55E3}"/>
          </ac:spMkLst>
        </pc:spChg>
      </pc:sldChg>
      <pc:sldChg chg="modSp">
        <pc:chgData name="Florian Hotfilter" userId="e54e232b2c6d3223" providerId="Windows Live" clId="Web-{BF32368D-AD5B-4355-8701-606DD52004F4}" dt="2023-07-05T09:44:50.330" v="69" actId="20577"/>
        <pc:sldMkLst>
          <pc:docMk/>
          <pc:sldMk cId="3231041591" sldId="802"/>
        </pc:sldMkLst>
        <pc:spChg chg="mod">
          <ac:chgData name="Florian Hotfilter" userId="e54e232b2c6d3223" providerId="Windows Live" clId="Web-{BF32368D-AD5B-4355-8701-606DD52004F4}" dt="2023-07-05T09:44:50.330" v="69" actId="20577"/>
          <ac:spMkLst>
            <pc:docMk/>
            <pc:sldMk cId="3231041591" sldId="802"/>
            <ac:spMk id="5" creationId="{3A97A64A-3167-A8A5-95FF-45CC8E5CFDF8}"/>
          </ac:spMkLst>
        </pc:spChg>
      </pc:sldChg>
    </pc:docChg>
  </pc:docChgLst>
  <pc:docChgLst>
    <pc:chgData name="Florian Hotfilter" userId="e54e232b2c6d3223" providerId="Windows Live" clId="Web-{EB1B0581-6AEE-477E-9BB6-199DD92A9BB1}"/>
    <pc:docChg chg="addSld modSld sldOrd">
      <pc:chgData name="Florian Hotfilter" userId="e54e232b2c6d3223" providerId="Windows Live" clId="Web-{EB1B0581-6AEE-477E-9BB6-199DD92A9BB1}" dt="2023-07-05T07:48:22.926" v="395" actId="20577"/>
      <pc:docMkLst>
        <pc:docMk/>
      </pc:docMkLst>
      <pc:sldChg chg="modSp">
        <pc:chgData name="Florian Hotfilter" userId="e54e232b2c6d3223" providerId="Windows Live" clId="Web-{EB1B0581-6AEE-477E-9BB6-199DD92A9BB1}" dt="2023-07-05T05:31:16.761" v="13" actId="20577"/>
        <pc:sldMkLst>
          <pc:docMk/>
          <pc:sldMk cId="3014303763" sldId="797"/>
        </pc:sldMkLst>
        <pc:spChg chg="mod">
          <ac:chgData name="Florian Hotfilter" userId="e54e232b2c6d3223" providerId="Windows Live" clId="Web-{EB1B0581-6AEE-477E-9BB6-199DD92A9BB1}" dt="2023-07-05T05:31:16.761" v="13" actId="20577"/>
          <ac:spMkLst>
            <pc:docMk/>
            <pc:sldMk cId="3014303763" sldId="797"/>
            <ac:spMk id="5" creationId="{6E1F60F7-6766-E9BB-0EF0-52AA410189A7}"/>
          </ac:spMkLst>
        </pc:spChg>
      </pc:sldChg>
      <pc:sldChg chg="modSp">
        <pc:chgData name="Florian Hotfilter" userId="e54e232b2c6d3223" providerId="Windows Live" clId="Web-{EB1B0581-6AEE-477E-9BB6-199DD92A9BB1}" dt="2023-07-05T05:28:23.475" v="1" actId="20577"/>
        <pc:sldMkLst>
          <pc:docMk/>
          <pc:sldMk cId="2286790286" sldId="798"/>
        </pc:sldMkLst>
        <pc:spChg chg="mod">
          <ac:chgData name="Florian Hotfilter" userId="e54e232b2c6d3223" providerId="Windows Live" clId="Web-{EB1B0581-6AEE-477E-9BB6-199DD92A9BB1}" dt="2023-07-05T05:28:23.475" v="1" actId="20577"/>
          <ac:spMkLst>
            <pc:docMk/>
            <pc:sldMk cId="2286790286" sldId="798"/>
            <ac:spMk id="5" creationId="{9990BA36-2CB9-8487-4064-04F02B52DDB0}"/>
          </ac:spMkLst>
        </pc:spChg>
      </pc:sldChg>
      <pc:sldChg chg="modSp">
        <pc:chgData name="Florian Hotfilter" userId="e54e232b2c6d3223" providerId="Windows Live" clId="Web-{EB1B0581-6AEE-477E-9BB6-199DD92A9BB1}" dt="2023-07-05T06:37:40.760" v="103" actId="20577"/>
        <pc:sldMkLst>
          <pc:docMk/>
          <pc:sldMk cId="1238854309" sldId="800"/>
        </pc:sldMkLst>
        <pc:spChg chg="mod">
          <ac:chgData name="Florian Hotfilter" userId="e54e232b2c6d3223" providerId="Windows Live" clId="Web-{EB1B0581-6AEE-477E-9BB6-199DD92A9BB1}" dt="2023-07-05T06:37:40.760" v="103" actId="20577"/>
          <ac:spMkLst>
            <pc:docMk/>
            <pc:sldMk cId="1238854309" sldId="800"/>
            <ac:spMk id="5" creationId="{9F13CDDA-8824-AEB1-36E8-FADF93E8C4C9}"/>
          </ac:spMkLst>
        </pc:spChg>
      </pc:sldChg>
      <pc:sldChg chg="modSp">
        <pc:chgData name="Florian Hotfilter" userId="e54e232b2c6d3223" providerId="Windows Live" clId="Web-{EB1B0581-6AEE-477E-9BB6-199DD92A9BB1}" dt="2023-07-05T07:00:31.776" v="390" actId="20577"/>
        <pc:sldMkLst>
          <pc:docMk/>
          <pc:sldMk cId="3231041591" sldId="802"/>
        </pc:sldMkLst>
        <pc:spChg chg="mod">
          <ac:chgData name="Florian Hotfilter" userId="e54e232b2c6d3223" providerId="Windows Live" clId="Web-{EB1B0581-6AEE-477E-9BB6-199DD92A9BB1}" dt="2023-07-05T07:00:31.776" v="390" actId="20577"/>
          <ac:spMkLst>
            <pc:docMk/>
            <pc:sldMk cId="3231041591" sldId="802"/>
            <ac:spMk id="5" creationId="{3A97A64A-3167-A8A5-95FF-45CC8E5CFDF8}"/>
          </ac:spMkLst>
        </pc:spChg>
      </pc:sldChg>
      <pc:sldChg chg="addSp delSp modSp">
        <pc:chgData name="Florian Hotfilter" userId="e54e232b2c6d3223" providerId="Windows Live" clId="Web-{EB1B0581-6AEE-477E-9BB6-199DD92A9BB1}" dt="2023-07-05T06:46:17.069" v="176" actId="14100"/>
        <pc:sldMkLst>
          <pc:docMk/>
          <pc:sldMk cId="553950634" sldId="803"/>
        </pc:sldMkLst>
        <pc:spChg chg="del">
          <ac:chgData name="Florian Hotfilter" userId="e54e232b2c6d3223" providerId="Windows Live" clId="Web-{EB1B0581-6AEE-477E-9BB6-199DD92A9BB1}" dt="2023-07-05T06:46:13.365" v="175"/>
          <ac:spMkLst>
            <pc:docMk/>
            <pc:sldMk cId="553950634" sldId="803"/>
            <ac:spMk id="4" creationId="{57FA5EA2-7B76-4565-A304-D930AA29703A}"/>
          </ac:spMkLst>
        </pc:spChg>
        <pc:spChg chg="add del mod">
          <ac:chgData name="Florian Hotfilter" userId="e54e232b2c6d3223" providerId="Windows Live" clId="Web-{EB1B0581-6AEE-477E-9BB6-199DD92A9BB1}" dt="2023-07-05T06:46:17.069" v="176" actId="14100"/>
          <ac:spMkLst>
            <pc:docMk/>
            <pc:sldMk cId="553950634" sldId="803"/>
            <ac:spMk id="5" creationId="{ECA6B6C9-BFAD-EDF2-6B98-655928BCD597}"/>
          </ac:spMkLst>
        </pc:spChg>
        <pc:spChg chg="add del mod">
          <ac:chgData name="Florian Hotfilter" userId="e54e232b2c6d3223" providerId="Windows Live" clId="Web-{EB1B0581-6AEE-477E-9BB6-199DD92A9BB1}" dt="2023-07-05T06:44:48.707" v="159"/>
          <ac:spMkLst>
            <pc:docMk/>
            <pc:sldMk cId="553950634" sldId="803"/>
            <ac:spMk id="7" creationId="{76A91122-97C6-F670-4634-7E24B76D9B02}"/>
          </ac:spMkLst>
        </pc:spChg>
      </pc:sldChg>
      <pc:sldChg chg="delSp modSp">
        <pc:chgData name="Florian Hotfilter" userId="e54e232b2c6d3223" providerId="Windows Live" clId="Web-{EB1B0581-6AEE-477E-9BB6-199DD92A9BB1}" dt="2023-07-05T06:52:09.452" v="238" actId="20577"/>
        <pc:sldMkLst>
          <pc:docMk/>
          <pc:sldMk cId="1464893868" sldId="804"/>
        </pc:sldMkLst>
        <pc:spChg chg="del">
          <ac:chgData name="Florian Hotfilter" userId="e54e232b2c6d3223" providerId="Windows Live" clId="Web-{EB1B0581-6AEE-477E-9BB6-199DD92A9BB1}" dt="2023-07-05T06:51:21.873" v="236"/>
          <ac:spMkLst>
            <pc:docMk/>
            <pc:sldMk cId="1464893868" sldId="804"/>
            <ac:spMk id="4" creationId="{4F0ED27B-D7C0-7EF5-8323-3D63ED5A131C}"/>
          </ac:spMkLst>
        </pc:spChg>
        <pc:spChg chg="mod">
          <ac:chgData name="Florian Hotfilter" userId="e54e232b2c6d3223" providerId="Windows Live" clId="Web-{EB1B0581-6AEE-477E-9BB6-199DD92A9BB1}" dt="2023-07-05T06:52:09.452" v="238" actId="20577"/>
          <ac:spMkLst>
            <pc:docMk/>
            <pc:sldMk cId="1464893868" sldId="804"/>
            <ac:spMk id="5" creationId="{716DD029-22C0-C3C9-5D96-7DE8ADC3E63A}"/>
          </ac:spMkLst>
        </pc:spChg>
      </pc:sldChg>
      <pc:sldChg chg="delSp modSp new ord">
        <pc:chgData name="Florian Hotfilter" userId="e54e232b2c6d3223" providerId="Windows Live" clId="Web-{EB1B0581-6AEE-477E-9BB6-199DD92A9BB1}" dt="2023-07-05T06:50:02.355" v="211" actId="20577"/>
        <pc:sldMkLst>
          <pc:docMk/>
          <pc:sldMk cId="1394881353" sldId="806"/>
        </pc:sldMkLst>
        <pc:spChg chg="mod">
          <ac:chgData name="Florian Hotfilter" userId="e54e232b2c6d3223" providerId="Windows Live" clId="Web-{EB1B0581-6AEE-477E-9BB6-199DD92A9BB1}" dt="2023-07-05T05:53:32.376" v="23" actId="14100"/>
          <ac:spMkLst>
            <pc:docMk/>
            <pc:sldMk cId="1394881353" sldId="806"/>
            <ac:spMk id="3" creationId="{18FEC82A-3B66-4D04-13C8-8EA4ADE830B5}"/>
          </ac:spMkLst>
        </pc:spChg>
        <pc:spChg chg="del">
          <ac:chgData name="Florian Hotfilter" userId="e54e232b2c6d3223" providerId="Windows Live" clId="Web-{EB1B0581-6AEE-477E-9BB6-199DD92A9BB1}" dt="2023-07-05T06:48:59.291" v="188"/>
          <ac:spMkLst>
            <pc:docMk/>
            <pc:sldMk cId="1394881353" sldId="806"/>
            <ac:spMk id="4" creationId="{6A4A2428-961D-DDB4-A6F5-F0613CBB27B6}"/>
          </ac:spMkLst>
        </pc:spChg>
        <pc:spChg chg="del">
          <ac:chgData name="Florian Hotfilter" userId="e54e232b2c6d3223" providerId="Windows Live" clId="Web-{EB1B0581-6AEE-477E-9BB6-199DD92A9BB1}" dt="2023-07-05T06:49:02.338" v="189"/>
          <ac:spMkLst>
            <pc:docMk/>
            <pc:sldMk cId="1394881353" sldId="806"/>
            <ac:spMk id="5" creationId="{58CFFB4B-9F5F-E8F3-62B9-78FF0C35480F}"/>
          </ac:spMkLst>
        </pc:spChg>
        <pc:spChg chg="mod">
          <ac:chgData name="Florian Hotfilter" userId="e54e232b2c6d3223" providerId="Windows Live" clId="Web-{EB1B0581-6AEE-477E-9BB6-199DD92A9BB1}" dt="2023-07-05T06:50:02.355" v="211" actId="20577"/>
          <ac:spMkLst>
            <pc:docMk/>
            <pc:sldMk cId="1394881353" sldId="806"/>
            <ac:spMk id="6" creationId="{20422977-1AC4-A255-8F19-BBEFA4E1E5D1}"/>
          </ac:spMkLst>
        </pc:spChg>
      </pc:sldChg>
      <pc:sldChg chg="delSp modSp new">
        <pc:chgData name="Florian Hotfilter" userId="e54e232b2c6d3223" providerId="Windows Live" clId="Web-{EB1B0581-6AEE-477E-9BB6-199DD92A9BB1}" dt="2023-07-05T07:48:22.926" v="395" actId="20577"/>
        <pc:sldMkLst>
          <pc:docMk/>
          <pc:sldMk cId="2493764345" sldId="807"/>
        </pc:sldMkLst>
        <pc:spChg chg="mod">
          <ac:chgData name="Florian Hotfilter" userId="e54e232b2c6d3223" providerId="Windows Live" clId="Web-{EB1B0581-6AEE-477E-9BB6-199DD92A9BB1}" dt="2023-07-05T05:57:17.805" v="31" actId="14100"/>
          <ac:spMkLst>
            <pc:docMk/>
            <pc:sldMk cId="2493764345" sldId="807"/>
            <ac:spMk id="3" creationId="{9E94CB7D-8BC4-AE1B-2041-797798E508B1}"/>
          </ac:spMkLst>
        </pc:spChg>
        <pc:spChg chg="del">
          <ac:chgData name="Florian Hotfilter" userId="e54e232b2c6d3223" providerId="Windows Live" clId="Web-{EB1B0581-6AEE-477E-9BB6-199DD92A9BB1}" dt="2023-07-05T06:43:03.048" v="141"/>
          <ac:spMkLst>
            <pc:docMk/>
            <pc:sldMk cId="2493764345" sldId="807"/>
            <ac:spMk id="4" creationId="{57C4D307-4CAE-76DF-6F79-E38C42B3B9F3}"/>
          </ac:spMkLst>
        </pc:spChg>
        <pc:spChg chg="del">
          <ac:chgData name="Florian Hotfilter" userId="e54e232b2c6d3223" providerId="Windows Live" clId="Web-{EB1B0581-6AEE-477E-9BB6-199DD92A9BB1}" dt="2023-07-05T06:43:08.549" v="142"/>
          <ac:spMkLst>
            <pc:docMk/>
            <pc:sldMk cId="2493764345" sldId="807"/>
            <ac:spMk id="5" creationId="{E2247260-B427-8300-634E-EC59DA045F6E}"/>
          </ac:spMkLst>
        </pc:spChg>
        <pc:spChg chg="mod">
          <ac:chgData name="Florian Hotfilter" userId="e54e232b2c6d3223" providerId="Windows Live" clId="Web-{EB1B0581-6AEE-477E-9BB6-199DD92A9BB1}" dt="2023-07-05T07:48:22.926" v="395" actId="20577"/>
          <ac:spMkLst>
            <pc:docMk/>
            <pc:sldMk cId="2493764345" sldId="807"/>
            <ac:spMk id="6" creationId="{40344889-FC2F-F286-3D24-35590350B22A}"/>
          </ac:spMkLst>
        </pc:spChg>
      </pc:sldChg>
      <pc:sldChg chg="delSp modSp new">
        <pc:chgData name="Florian Hotfilter" userId="e54e232b2c6d3223" providerId="Windows Live" clId="Web-{EB1B0581-6AEE-477E-9BB6-199DD92A9BB1}" dt="2023-07-05T06:40:38.967" v="121" actId="20577"/>
        <pc:sldMkLst>
          <pc:docMk/>
          <pc:sldMk cId="191519749" sldId="808"/>
        </pc:sldMkLst>
        <pc:spChg chg="mod">
          <ac:chgData name="Florian Hotfilter" userId="e54e232b2c6d3223" providerId="Windows Live" clId="Web-{EB1B0581-6AEE-477E-9BB6-199DD92A9BB1}" dt="2023-07-05T06:04:23.349" v="44" actId="14100"/>
          <ac:spMkLst>
            <pc:docMk/>
            <pc:sldMk cId="191519749" sldId="808"/>
            <ac:spMk id="3" creationId="{BBE7B90F-FEFC-0D2B-E5D0-1F86E501F0D4}"/>
          </ac:spMkLst>
        </pc:spChg>
        <pc:spChg chg="del">
          <ac:chgData name="Florian Hotfilter" userId="e54e232b2c6d3223" providerId="Windows Live" clId="Web-{EB1B0581-6AEE-477E-9BB6-199DD92A9BB1}" dt="2023-07-05T06:07:48.356" v="45"/>
          <ac:spMkLst>
            <pc:docMk/>
            <pc:sldMk cId="191519749" sldId="808"/>
            <ac:spMk id="4" creationId="{6323E2DF-EDD2-2C09-03F2-34778F954D6F}"/>
          </ac:spMkLst>
        </pc:spChg>
        <pc:spChg chg="mod">
          <ac:chgData name="Florian Hotfilter" userId="e54e232b2c6d3223" providerId="Windows Live" clId="Web-{EB1B0581-6AEE-477E-9BB6-199DD92A9BB1}" dt="2023-07-05T06:40:38.967" v="121" actId="20577"/>
          <ac:spMkLst>
            <pc:docMk/>
            <pc:sldMk cId="191519749" sldId="808"/>
            <ac:spMk id="5" creationId="{902E8AC0-5903-C8A8-F892-CF3B88A9BE24}"/>
          </ac:spMkLst>
        </pc:spChg>
        <pc:spChg chg="del">
          <ac:chgData name="Florian Hotfilter" userId="e54e232b2c6d3223" providerId="Windows Live" clId="Web-{EB1B0581-6AEE-477E-9BB6-199DD92A9BB1}" dt="2023-07-05T06:07:52.012" v="46"/>
          <ac:spMkLst>
            <pc:docMk/>
            <pc:sldMk cId="191519749" sldId="808"/>
            <ac:spMk id="6" creationId="{1D4FBD4F-2B07-6750-706A-159AA1403511}"/>
          </ac:spMkLst>
        </pc:spChg>
      </pc:sldChg>
      <pc:sldChg chg="delSp modSp new">
        <pc:chgData name="Florian Hotfilter" userId="e54e232b2c6d3223" providerId="Windows Live" clId="Web-{EB1B0581-6AEE-477E-9BB6-199DD92A9BB1}" dt="2023-07-05T06:55:56.410" v="320" actId="20577"/>
        <pc:sldMkLst>
          <pc:docMk/>
          <pc:sldMk cId="3210366430" sldId="809"/>
        </pc:sldMkLst>
        <pc:spChg chg="mod">
          <ac:chgData name="Florian Hotfilter" userId="e54e232b2c6d3223" providerId="Windows Live" clId="Web-{EB1B0581-6AEE-477E-9BB6-199DD92A9BB1}" dt="2023-07-05T06:50:27.293" v="224" actId="14100"/>
          <ac:spMkLst>
            <pc:docMk/>
            <pc:sldMk cId="3210366430" sldId="809"/>
            <ac:spMk id="3" creationId="{61D33BD0-5F64-352F-70A1-A36E2C5EBDC8}"/>
          </ac:spMkLst>
        </pc:spChg>
        <pc:spChg chg="del">
          <ac:chgData name="Florian Hotfilter" userId="e54e232b2c6d3223" providerId="Windows Live" clId="Web-{EB1B0581-6AEE-477E-9BB6-199DD92A9BB1}" dt="2023-07-05T06:50:20.106" v="222"/>
          <ac:spMkLst>
            <pc:docMk/>
            <pc:sldMk cId="3210366430" sldId="809"/>
            <ac:spMk id="4" creationId="{D728A2A5-7BCA-DC4C-047A-D582E7FA31AB}"/>
          </ac:spMkLst>
        </pc:spChg>
        <pc:spChg chg="mod">
          <ac:chgData name="Florian Hotfilter" userId="e54e232b2c6d3223" providerId="Windows Live" clId="Web-{EB1B0581-6AEE-477E-9BB6-199DD92A9BB1}" dt="2023-07-05T06:55:56.410" v="320" actId="20577"/>
          <ac:spMkLst>
            <pc:docMk/>
            <pc:sldMk cId="3210366430" sldId="809"/>
            <ac:spMk id="5" creationId="{BCB9A429-DDFC-2654-1BC0-EFD430C870BF}"/>
          </ac:spMkLst>
        </pc:spChg>
        <pc:spChg chg="del">
          <ac:chgData name="Florian Hotfilter" userId="e54e232b2c6d3223" providerId="Windows Live" clId="Web-{EB1B0581-6AEE-477E-9BB6-199DD92A9BB1}" dt="2023-07-05T06:50:31.434" v="225"/>
          <ac:spMkLst>
            <pc:docMk/>
            <pc:sldMk cId="3210366430" sldId="809"/>
            <ac:spMk id="6" creationId="{82C89636-461A-A558-7FE0-A2862A6E298A}"/>
          </ac:spMkLst>
        </pc:spChg>
      </pc:sldChg>
      <pc:sldChg chg="delSp modSp new">
        <pc:chgData name="Florian Hotfilter" userId="e54e232b2c6d3223" providerId="Windows Live" clId="Web-{EB1B0581-6AEE-477E-9BB6-199DD92A9BB1}" dt="2023-07-05T06:56:08.223" v="324" actId="20577"/>
        <pc:sldMkLst>
          <pc:docMk/>
          <pc:sldMk cId="2701339369" sldId="810"/>
        </pc:sldMkLst>
        <pc:spChg chg="mod">
          <ac:chgData name="Florian Hotfilter" userId="e54e232b2c6d3223" providerId="Windows Live" clId="Web-{EB1B0581-6AEE-477E-9BB6-199DD92A9BB1}" dt="2023-07-05T06:54:42.455" v="297" actId="14100"/>
          <ac:spMkLst>
            <pc:docMk/>
            <pc:sldMk cId="2701339369" sldId="810"/>
            <ac:spMk id="3" creationId="{090F6209-952A-58AD-735B-8A011E1D12C6}"/>
          </ac:spMkLst>
        </pc:spChg>
        <pc:spChg chg="del">
          <ac:chgData name="Florian Hotfilter" userId="e54e232b2c6d3223" providerId="Windows Live" clId="Web-{EB1B0581-6AEE-477E-9BB6-199DD92A9BB1}" dt="2023-07-05T06:54:32.471" v="295"/>
          <ac:spMkLst>
            <pc:docMk/>
            <pc:sldMk cId="2701339369" sldId="810"/>
            <ac:spMk id="4" creationId="{00F6C7AB-7F12-FC1E-4BE5-A19BA4135A24}"/>
          </ac:spMkLst>
        </pc:spChg>
        <pc:spChg chg="del">
          <ac:chgData name="Florian Hotfilter" userId="e54e232b2c6d3223" providerId="Windows Live" clId="Web-{EB1B0581-6AEE-477E-9BB6-199DD92A9BB1}" dt="2023-07-05T06:54:07.814" v="289"/>
          <ac:spMkLst>
            <pc:docMk/>
            <pc:sldMk cId="2701339369" sldId="810"/>
            <ac:spMk id="5" creationId="{3A2C34BE-418C-8249-0D6C-0B853CF87B59}"/>
          </ac:spMkLst>
        </pc:spChg>
        <pc:spChg chg="mod">
          <ac:chgData name="Florian Hotfilter" userId="e54e232b2c6d3223" providerId="Windows Live" clId="Web-{EB1B0581-6AEE-477E-9BB6-199DD92A9BB1}" dt="2023-07-05T06:56:08.223" v="324" actId="20577"/>
          <ac:spMkLst>
            <pc:docMk/>
            <pc:sldMk cId="2701339369" sldId="810"/>
            <ac:spMk id="6" creationId="{B372A52D-A36D-F89C-7DB0-BB1DCC322604}"/>
          </ac:spMkLst>
        </pc:spChg>
      </pc:sldChg>
    </pc:docChg>
  </pc:docChgLst>
  <pc:docChgLst>
    <pc:chgData name="Florian Hotfilter" userId="e54e232b2c6d3223" providerId="Windows Live" clId="Web-{28987142-38A8-4CA3-96AD-D8E2BFE4A883}"/>
    <pc:docChg chg="addSld delSld modSld sldOrd">
      <pc:chgData name="Florian Hotfilter" userId="e54e232b2c6d3223" providerId="Windows Live" clId="Web-{28987142-38A8-4CA3-96AD-D8E2BFE4A883}" dt="2023-07-12T12:46:41.218" v="55" actId="14100"/>
      <pc:docMkLst>
        <pc:docMk/>
      </pc:docMkLst>
      <pc:sldChg chg="modSp">
        <pc:chgData name="Florian Hotfilter" userId="e54e232b2c6d3223" providerId="Windows Live" clId="Web-{28987142-38A8-4CA3-96AD-D8E2BFE4A883}" dt="2023-07-12T12:39:54.938" v="4" actId="20577"/>
        <pc:sldMkLst>
          <pc:docMk/>
          <pc:sldMk cId="2493764345" sldId="807"/>
        </pc:sldMkLst>
        <pc:spChg chg="mod">
          <ac:chgData name="Florian Hotfilter" userId="e54e232b2c6d3223" providerId="Windows Live" clId="Web-{28987142-38A8-4CA3-96AD-D8E2BFE4A883}" dt="2023-07-12T12:39:54.938" v="4" actId="20577"/>
          <ac:spMkLst>
            <pc:docMk/>
            <pc:sldMk cId="2493764345" sldId="807"/>
            <ac:spMk id="3" creationId="{9E94CB7D-8BC4-AE1B-2041-797798E508B1}"/>
          </ac:spMkLst>
        </pc:spChg>
      </pc:sldChg>
      <pc:sldChg chg="add del">
        <pc:chgData name="Florian Hotfilter" userId="e54e232b2c6d3223" providerId="Windows Live" clId="Web-{28987142-38A8-4CA3-96AD-D8E2BFE4A883}" dt="2023-07-12T12:40:12.705" v="6"/>
        <pc:sldMkLst>
          <pc:docMk/>
          <pc:sldMk cId="2701339369" sldId="810"/>
        </pc:sldMkLst>
      </pc:sldChg>
      <pc:sldChg chg="modSp new ord">
        <pc:chgData name="Florian Hotfilter" userId="e54e232b2c6d3223" providerId="Windows Live" clId="Web-{28987142-38A8-4CA3-96AD-D8E2BFE4A883}" dt="2023-07-12T12:46:41.218" v="55" actId="14100"/>
        <pc:sldMkLst>
          <pc:docMk/>
          <pc:sldMk cId="2279256573" sldId="811"/>
        </pc:sldMkLst>
        <pc:spChg chg="mod">
          <ac:chgData name="Florian Hotfilter" userId="e54e232b2c6d3223" providerId="Windows Live" clId="Web-{28987142-38A8-4CA3-96AD-D8E2BFE4A883}" dt="2023-07-12T12:46:41.218" v="55" actId="14100"/>
          <ac:spMkLst>
            <pc:docMk/>
            <pc:sldMk cId="2279256573" sldId="811"/>
            <ac:spMk id="2" creationId="{C85864BC-736C-1DF0-4FCD-71124F73CBEE}"/>
          </ac:spMkLst>
        </pc:spChg>
      </pc:sldChg>
    </pc:docChg>
  </pc:docChgLst>
  <pc:docChgLst>
    <pc:chgData name="Julian Meckfessel" userId="72a8c7561a9a382d" providerId="Windows Live" clId="Web-{D3ACC121-A0B2-468D-999B-6B4F279D8064}"/>
    <pc:docChg chg="modSld">
      <pc:chgData name="Julian Meckfessel" userId="72a8c7561a9a382d" providerId="Windows Live" clId="Web-{D3ACC121-A0B2-468D-999B-6B4F279D8064}" dt="2023-07-05T13:38:12.363" v="39" actId="20577"/>
      <pc:docMkLst>
        <pc:docMk/>
      </pc:docMkLst>
      <pc:sldChg chg="modSp">
        <pc:chgData name="Julian Meckfessel" userId="72a8c7561a9a382d" providerId="Windows Live" clId="Web-{D3ACC121-A0B2-468D-999B-6B4F279D8064}" dt="2023-07-05T13:38:12.363" v="39" actId="20577"/>
        <pc:sldMkLst>
          <pc:docMk/>
          <pc:sldMk cId="3231041591" sldId="802"/>
        </pc:sldMkLst>
        <pc:spChg chg="mod">
          <ac:chgData name="Julian Meckfessel" userId="72a8c7561a9a382d" providerId="Windows Live" clId="Web-{D3ACC121-A0B2-468D-999B-6B4F279D8064}" dt="2023-07-05T13:38:12.363" v="39" actId="20577"/>
          <ac:spMkLst>
            <pc:docMk/>
            <pc:sldMk cId="3231041591" sldId="802"/>
            <ac:spMk id="5" creationId="{3A97A64A-3167-A8A5-95FF-45CC8E5CFDF8}"/>
          </ac:spMkLst>
        </pc:spChg>
      </pc:sldChg>
      <pc:sldChg chg="modSp">
        <pc:chgData name="Julian Meckfessel" userId="72a8c7561a9a382d" providerId="Windows Live" clId="Web-{D3ACC121-A0B2-468D-999B-6B4F279D8064}" dt="2023-07-05T13:33:00.575" v="0" actId="20577"/>
        <pc:sldMkLst>
          <pc:docMk/>
          <pc:sldMk cId="1703469536" sldId="805"/>
        </pc:sldMkLst>
        <pc:spChg chg="mod">
          <ac:chgData name="Julian Meckfessel" userId="72a8c7561a9a382d" providerId="Windows Live" clId="Web-{D3ACC121-A0B2-468D-999B-6B4F279D8064}" dt="2023-07-05T13:33:00.575" v="0" actId="20577"/>
          <ac:spMkLst>
            <pc:docMk/>
            <pc:sldMk cId="1703469536" sldId="805"/>
            <ac:spMk id="6" creationId="{BC99C11F-EE38-D984-738C-3FCE5720E2C2}"/>
          </ac:spMkLst>
        </pc:spChg>
      </pc:sldChg>
      <pc:sldChg chg="modSp">
        <pc:chgData name="Julian Meckfessel" userId="72a8c7561a9a382d" providerId="Windows Live" clId="Web-{D3ACC121-A0B2-468D-999B-6B4F279D8064}" dt="2023-07-05T13:35:09.281" v="28" actId="14100"/>
        <pc:sldMkLst>
          <pc:docMk/>
          <pc:sldMk cId="191519749" sldId="808"/>
        </pc:sldMkLst>
        <pc:spChg chg="mod">
          <ac:chgData name="Julian Meckfessel" userId="72a8c7561a9a382d" providerId="Windows Live" clId="Web-{D3ACC121-A0B2-468D-999B-6B4F279D8064}" dt="2023-07-05T13:35:09.281" v="28" actId="14100"/>
          <ac:spMkLst>
            <pc:docMk/>
            <pc:sldMk cId="191519749" sldId="808"/>
            <ac:spMk id="5" creationId="{902E8AC0-5903-C8A8-F892-CF3B88A9BE24}"/>
          </ac:spMkLst>
        </pc:spChg>
      </pc:sldChg>
      <pc:sldChg chg="modSp">
        <pc:chgData name="Julian Meckfessel" userId="72a8c7561a9a382d" providerId="Windows Live" clId="Web-{D3ACC121-A0B2-468D-999B-6B4F279D8064}" dt="2023-07-05T13:37:31.644" v="34" actId="20577"/>
        <pc:sldMkLst>
          <pc:docMk/>
          <pc:sldMk cId="3210366430" sldId="809"/>
        </pc:sldMkLst>
        <pc:spChg chg="mod">
          <ac:chgData name="Julian Meckfessel" userId="72a8c7561a9a382d" providerId="Windows Live" clId="Web-{D3ACC121-A0B2-468D-999B-6B4F279D8064}" dt="2023-07-05T13:37:31.644" v="34" actId="20577"/>
          <ac:spMkLst>
            <pc:docMk/>
            <pc:sldMk cId="3210366430" sldId="809"/>
            <ac:spMk id="5" creationId="{BCB9A429-DDFC-2654-1BC0-EFD430C870BF}"/>
          </ac:spMkLst>
        </pc:spChg>
      </pc:sldChg>
    </pc:docChg>
  </pc:docChgLst>
  <pc:docChgLst>
    <pc:chgData name="Florian Hotfilter" userId="e54e232b2c6d3223" providerId="Windows Live" clId="Web-{A7DAEAAC-EF04-43B6-B927-C3CD0DBCA299}"/>
    <pc:docChg chg="addSld modSld">
      <pc:chgData name="Florian Hotfilter" userId="e54e232b2c6d3223" providerId="Windows Live" clId="Web-{A7DAEAAC-EF04-43B6-B927-C3CD0DBCA299}" dt="2023-07-05T18:59:42.126" v="6" actId="14100"/>
      <pc:docMkLst>
        <pc:docMk/>
      </pc:docMkLst>
      <pc:sldChg chg="modSp new">
        <pc:chgData name="Florian Hotfilter" userId="e54e232b2c6d3223" providerId="Windows Live" clId="Web-{A7DAEAAC-EF04-43B6-B927-C3CD0DBCA299}" dt="2023-07-05T18:59:42.126" v="6" actId="14100"/>
        <pc:sldMkLst>
          <pc:docMk/>
          <pc:sldMk cId="178909876" sldId="811"/>
        </pc:sldMkLst>
        <pc:spChg chg="mod">
          <ac:chgData name="Florian Hotfilter" userId="e54e232b2c6d3223" providerId="Windows Live" clId="Web-{A7DAEAAC-EF04-43B6-B927-C3CD0DBCA299}" dt="2023-07-05T18:59:42.126" v="6" actId="14100"/>
          <ac:spMkLst>
            <pc:docMk/>
            <pc:sldMk cId="178909876" sldId="811"/>
            <ac:spMk id="3" creationId="{CFBF887B-DE1E-92F5-3697-83FDDE659B44}"/>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umsplatzhalter 2"/>
          <p:cNvSpPr>
            <a:spLocks noGrp="1"/>
          </p:cNvSpPr>
          <p:nvPr>
            <p:ph type="dt" idx="1"/>
          </p:nvPr>
        </p:nvSpPr>
        <p:spPr>
          <a:xfrm>
            <a:off x="333590" y="9576951"/>
            <a:ext cx="7098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12.07.2023</a:t>
            </a:fld>
            <a:endParaRPr lang="de-DE"/>
          </a:p>
        </p:txBody>
      </p:sp>
      <p:sp>
        <p:nvSpPr>
          <p:cNvPr id="7" name="Foliennummernplatzhalter 6"/>
          <p:cNvSpPr>
            <a:spLocks noGrp="1"/>
          </p:cNvSpPr>
          <p:nvPr>
            <p:ph type="sldNum" sz="quarter" idx="3"/>
          </p:nvPr>
        </p:nvSpPr>
        <p:spPr>
          <a:xfrm>
            <a:off x="5754199" y="9588829"/>
            <a:ext cx="713746"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a:t>Seite </a:t>
            </a:r>
            <a:fld id="{3695953A-7051-472F-A115-FF03055D9F32}" type="slidenum">
              <a:rPr lang="de-DE" smtClean="0"/>
              <a:pPr/>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00190" y="234000"/>
            <a:ext cx="571087" cy="625469"/>
          </a:xfrm>
          <a:prstGeom prst="rect">
            <a:avLst/>
          </a:prstGeom>
        </p:spPr>
      </p:pic>
    </p:spTree>
    <p:extLst>
      <p:ext uri="{BB962C8B-B14F-4D97-AF65-F5344CB8AC3E}">
        <p14:creationId xmlns:p14="http://schemas.microsoft.com/office/powerpoint/2010/main" val="41451393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0" userDrawn="1">
          <p15:clr>
            <a:srgbClr val="F26B43"/>
          </p15:clr>
        </p15:guide>
        <p15:guide id="3" pos="407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33590" y="9576951"/>
            <a:ext cx="709886" cy="138499"/>
          </a:xfrm>
          <a:prstGeom prst="rect">
            <a:avLst/>
          </a:prstGeom>
        </p:spPr>
        <p:txBody>
          <a:bodyPr vert="horz" wrap="square" lIns="0" tIns="0" rIns="0" bIns="0" rtlCol="0">
            <a:spAutoFit/>
          </a:bodyPr>
          <a:lstStyle>
            <a:lvl1pPr algn="l">
              <a:defRPr sz="900">
                <a:latin typeface="+mj-lt"/>
              </a:defRPr>
            </a:lvl1pPr>
          </a:lstStyle>
          <a:p>
            <a:fld id="{56B1D6A0-B199-4BE9-8871-68D3671DF234}" type="datetimeFigureOut">
              <a:rPr lang="de-DE" smtClean="0"/>
              <a:pPr/>
              <a:t>12.07.2023</a:t>
            </a:fld>
            <a:endParaRPr lang="de-DE"/>
          </a:p>
        </p:txBody>
      </p:sp>
      <p:sp>
        <p:nvSpPr>
          <p:cNvPr id="4" name="Folienbildplatzhalter 3"/>
          <p:cNvSpPr>
            <a:spLocks noGrp="1" noRot="1" noChangeAspect="1"/>
          </p:cNvSpPr>
          <p:nvPr>
            <p:ph type="sldImg" idx="2"/>
          </p:nvPr>
        </p:nvSpPr>
        <p:spPr>
          <a:xfrm>
            <a:off x="41275" y="1027113"/>
            <a:ext cx="6718300" cy="37798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333589" y="5129785"/>
            <a:ext cx="6134356" cy="4212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5"/>
          </p:nvPr>
        </p:nvSpPr>
        <p:spPr>
          <a:xfrm>
            <a:off x="5754199" y="9588829"/>
            <a:ext cx="713746" cy="138499"/>
          </a:xfrm>
          <a:prstGeom prst="rect">
            <a:avLst/>
          </a:prstGeom>
        </p:spPr>
        <p:txBody>
          <a:bodyPr vert="horz" wrap="square" lIns="0" tIns="0" rIns="0" bIns="0" rtlCol="0" anchor="b">
            <a:spAutoFit/>
          </a:bodyPr>
          <a:lstStyle>
            <a:lvl1pPr algn="r">
              <a:defRPr sz="900" b="1">
                <a:solidFill>
                  <a:schemeClr val="accent2"/>
                </a:solidFill>
                <a:latin typeface="+mj-lt"/>
              </a:defRPr>
            </a:lvl1pPr>
          </a:lstStyle>
          <a:p>
            <a:r>
              <a:rPr lang="de-DE"/>
              <a:t>Seite </a:t>
            </a:r>
            <a:fld id="{3695953A-7051-472F-A115-FF03055D9F32}" type="slidenum">
              <a:rPr lang="de-DE" smtClean="0"/>
              <a:pPr/>
              <a:t>‹Nr.›</a:t>
            </a:fld>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a:off x="5900190" y="234000"/>
            <a:ext cx="571087" cy="625469"/>
          </a:xfrm>
          <a:prstGeom prst="rect">
            <a:avLst/>
          </a:prstGeom>
        </p:spPr>
      </p:pic>
    </p:spTree>
    <p:extLst>
      <p:ext uri="{BB962C8B-B14F-4D97-AF65-F5344CB8AC3E}">
        <p14:creationId xmlns:p14="http://schemas.microsoft.com/office/powerpoint/2010/main" val="400481757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200"/>
      </a:spcBef>
      <a:defRPr sz="1200" b="1" kern="1200">
        <a:solidFill>
          <a:schemeClr val="accent2"/>
        </a:solidFill>
        <a:latin typeface="+mj-lt"/>
        <a:ea typeface="+mn-ea"/>
        <a:cs typeface="+mn-cs"/>
      </a:defRPr>
    </a:lvl1pPr>
    <a:lvl2pPr marL="0" indent="0" algn="l" defTabSz="914400" rtl="0" eaLnBrk="1" latinLnBrk="0" hangingPunct="1">
      <a:spcBef>
        <a:spcPts val="600"/>
      </a:spcBef>
      <a:defRPr sz="1200" kern="1200">
        <a:solidFill>
          <a:schemeClr val="tx1"/>
        </a:solidFill>
        <a:latin typeface="+mj-lt"/>
        <a:ea typeface="+mn-ea"/>
        <a:cs typeface="+mn-cs"/>
      </a:defRPr>
    </a:lvl2pPr>
    <a:lvl3pPr marL="18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3pPr>
    <a:lvl4pPr marL="360000" indent="-180000" algn="l" defTabSz="914400" rtl="0" eaLnBrk="1" latinLnBrk="0" hangingPunct="1">
      <a:spcBef>
        <a:spcPts val="300"/>
      </a:spcBef>
      <a:buClr>
        <a:schemeClr val="accent2"/>
      </a:buClr>
      <a:buFont typeface="DFB Sans Ofc" panose="020B0503030500020204"/>
      <a:buChar char="›"/>
      <a:defRPr sz="1200" kern="1200">
        <a:solidFill>
          <a:schemeClr val="tx1"/>
        </a:solidFill>
        <a:latin typeface="+mj-lt"/>
        <a:ea typeface="+mn-ea"/>
        <a:cs typeface="+mn-cs"/>
      </a:defRPr>
    </a:lvl4pPr>
    <a:lvl5pPr marL="270000" indent="-270000" algn="l" defTabSz="914400" rtl="0" eaLnBrk="1" latinLnBrk="0" hangingPunct="1">
      <a:spcBef>
        <a:spcPts val="600"/>
      </a:spcBef>
      <a:buClr>
        <a:schemeClr val="accent2"/>
      </a:buClr>
      <a:buFont typeface="Arial" panose="020B0604020202020204"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3" pos="2121" userDrawn="1">
          <p15:clr>
            <a:srgbClr val="F26B43"/>
          </p15:clr>
        </p15:guide>
        <p15:guide id="4" pos="210" userDrawn="1">
          <p15:clr>
            <a:srgbClr val="F26B43"/>
          </p15:clr>
        </p15:guide>
        <p15:guide id="5" pos="407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r>
              <a:rPr lang="de-DE"/>
              <a:t>Seite </a:t>
            </a:r>
            <a:fld id="{3695953A-7051-472F-A115-FF03055D9F32}" type="slidenum">
              <a:rPr lang="de-DE" smtClean="0"/>
              <a:pPr/>
              <a:t>17</a:t>
            </a:fld>
            <a:endParaRPr lang="de-DE"/>
          </a:p>
        </p:txBody>
      </p:sp>
    </p:spTree>
    <p:extLst>
      <p:ext uri="{BB962C8B-B14F-4D97-AF65-F5344CB8AC3E}">
        <p14:creationId xmlns:p14="http://schemas.microsoft.com/office/powerpoint/2010/main" val="3665723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Titelmasterformat durch Klicken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p:nvPr>
        </p:nvSpPr>
        <p:spPr bwMode="gray">
          <a:xfrm>
            <a:off x="444843" y="5428557"/>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Textplatzhalter 9"/>
          <p:cNvSpPr>
            <a:spLocks noGrp="1"/>
          </p:cNvSpPr>
          <p:nvPr>
            <p:ph type="body" sz="quarter" idx="11"/>
          </p:nvPr>
        </p:nvSpPr>
        <p:spPr bwMode="gray">
          <a:xfrm>
            <a:off x="444843" y="5613429"/>
            <a:ext cx="11301057"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pic>
        <p:nvPicPr>
          <p:cNvPr id="36" name="Grafik 35" descr="Ein Bild, das Text, Erste Hilfe-Kasten enthält.&#10;&#10;Automatisch generierte Beschreibung">
            <a:extLst>
              <a:ext uri="{FF2B5EF4-FFF2-40B4-BE49-F238E27FC236}">
                <a16:creationId xmlns:a16="http://schemas.microsoft.com/office/drawing/2014/main" id="{4FFE7D7E-D9F4-4DBD-8658-C1D6EB38E48F}"/>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4E1EAF67-7A5C-EA84-5557-015DF01F0BFC}"/>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321434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Titelmasterformat durch Klicken bearbeiten</a:t>
            </a:r>
          </a:p>
        </p:txBody>
      </p:sp>
      <p:sp>
        <p:nvSpPr>
          <p:cNvPr id="4" name="Datumsplatzhalter 3"/>
          <p:cNvSpPr>
            <a:spLocks noGrp="1"/>
          </p:cNvSpPr>
          <p:nvPr>
            <p:ph type="dt" sz="half" idx="10"/>
          </p:nvPr>
        </p:nvSpPr>
        <p:spPr bwMode="gray"/>
        <p:txBody>
          <a:bodyPr/>
          <a:lstStyle/>
          <a:p>
            <a:fld id="{728F98AE-4D57-47E8-AD09-DABB3BB03323}" type="datetime1">
              <a:rPr lang="de-DE" noProof="0" smtClean="0"/>
              <a:t>12.07.2023</a:t>
            </a:fld>
            <a:endParaRPr lang="de-DE" noProof="0"/>
          </a:p>
        </p:txBody>
      </p:sp>
      <p:sp>
        <p:nvSpPr>
          <p:cNvPr id="5" name="Fußzeilenplatzhalter 4"/>
          <p:cNvSpPr>
            <a:spLocks noGrp="1"/>
          </p:cNvSpPr>
          <p:nvPr>
            <p:ph type="ftr" sz="quarter" idx="11"/>
          </p:nvPr>
        </p:nvSpPr>
        <p:spPr bwMode="gray"/>
        <p:txBody>
          <a:bodyPr/>
          <a:lstStyle/>
          <a:p>
            <a:r>
              <a:rPr lang="de-DE" noProof="0"/>
              <a:t>SR-Ausschuss Fusion 2021</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8" name="Textplatzhalter 7"/>
          <p:cNvSpPr>
            <a:spLocks noGrp="1"/>
          </p:cNvSpPr>
          <p:nvPr>
            <p:ph type="body" sz="quarter" idx="13"/>
          </p:nvPr>
        </p:nvSpPr>
        <p:spPr bwMode="gray">
          <a:xfrm>
            <a:off x="444842" y="1616607"/>
            <a:ext cx="5506566" cy="1641475"/>
          </a:xfrm>
        </p:spPr>
        <p:txBody>
          <a:bodyPr/>
          <a:lstStyle>
            <a:lvl4pPr>
              <a:defRPr/>
            </a:lvl4pPr>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3"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endParaRPr lang="de-DE" noProof="0"/>
          </a:p>
        </p:txBody>
      </p:sp>
      <p:sp>
        <p:nvSpPr>
          <p:cNvPr id="14" name="Textplatzhalter 8"/>
          <p:cNvSpPr>
            <a:spLocks noGrp="1"/>
          </p:cNvSpPr>
          <p:nvPr>
            <p:ph type="body" sz="quarter" idx="18"/>
          </p:nvPr>
        </p:nvSpPr>
        <p:spPr bwMode="gray">
          <a:xfrm>
            <a:off x="444843" y="6019288"/>
            <a:ext cx="5506566" cy="192360"/>
          </a:xfrm>
        </p:spPr>
        <p:txBody>
          <a:bodyPr anchor="b"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0"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389500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Bilder mit Bildunterschrif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Titelmasterformat durch Klicken bearbeiten</a:t>
            </a:r>
          </a:p>
        </p:txBody>
      </p:sp>
      <p:sp>
        <p:nvSpPr>
          <p:cNvPr id="4" name="Datumsplatzhalter 3"/>
          <p:cNvSpPr>
            <a:spLocks noGrp="1"/>
          </p:cNvSpPr>
          <p:nvPr>
            <p:ph type="dt" sz="half" idx="10"/>
          </p:nvPr>
        </p:nvSpPr>
        <p:spPr bwMode="gray"/>
        <p:txBody>
          <a:bodyPr/>
          <a:lstStyle/>
          <a:p>
            <a:fld id="{FED19391-E4FC-4DF6-A9C8-AE9AFA7D6453}" type="datetime1">
              <a:rPr lang="de-DE" noProof="0" smtClean="0"/>
              <a:t>12.07.2023</a:t>
            </a:fld>
            <a:endParaRPr lang="de-DE" noProof="0"/>
          </a:p>
        </p:txBody>
      </p:sp>
      <p:sp>
        <p:nvSpPr>
          <p:cNvPr id="5" name="Fußzeilenplatzhalter 4"/>
          <p:cNvSpPr>
            <a:spLocks noGrp="1"/>
          </p:cNvSpPr>
          <p:nvPr>
            <p:ph type="ftr" sz="quarter" idx="11"/>
          </p:nvPr>
        </p:nvSpPr>
        <p:spPr bwMode="gray"/>
        <p:txBody>
          <a:bodyPr/>
          <a:lstStyle/>
          <a:p>
            <a:r>
              <a:rPr lang="de-DE" noProof="0"/>
              <a:t>SR-Ausschuss Fusion 2021</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13" name="Bildplatzhalter 8"/>
          <p:cNvSpPr>
            <a:spLocks noGrp="1"/>
          </p:cNvSpPr>
          <p:nvPr>
            <p:ph type="pic" sz="quarter" idx="17"/>
          </p:nvPr>
        </p:nvSpPr>
        <p:spPr bwMode="gray">
          <a:xfrm>
            <a:off x="444843" y="1665288"/>
            <a:ext cx="2591563" cy="1908000"/>
          </a:xfrm>
          <a:noFill/>
        </p:spPr>
        <p:txBody>
          <a:bodyPr tIns="72000">
            <a:noAutofit/>
          </a:bodyPr>
          <a:lstStyle>
            <a:lvl1pPr algn="ctr">
              <a:defRPr b="0">
                <a:solidFill>
                  <a:schemeClr val="tx1"/>
                </a:solidFill>
              </a:defRPr>
            </a:lvl1pPr>
          </a:lstStyle>
          <a:p>
            <a:endParaRPr lang="de-DE" noProof="0"/>
          </a:p>
        </p:txBody>
      </p:sp>
      <p:sp>
        <p:nvSpPr>
          <p:cNvPr id="14" name="Textplatzhalter 8"/>
          <p:cNvSpPr>
            <a:spLocks noGrp="1"/>
          </p:cNvSpPr>
          <p:nvPr>
            <p:ph type="body" sz="quarter" idx="18"/>
          </p:nvPr>
        </p:nvSpPr>
        <p:spPr bwMode="gray">
          <a:xfrm>
            <a:off x="44484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1" name="Bildplatzhalter 8"/>
          <p:cNvSpPr>
            <a:spLocks noGrp="1"/>
          </p:cNvSpPr>
          <p:nvPr>
            <p:ph type="pic" sz="quarter" idx="19"/>
          </p:nvPr>
        </p:nvSpPr>
        <p:spPr bwMode="gray">
          <a:xfrm>
            <a:off x="3348426" y="1665288"/>
            <a:ext cx="2591563" cy="1908000"/>
          </a:xfrm>
          <a:noFill/>
        </p:spPr>
        <p:txBody>
          <a:bodyPr tIns="72000">
            <a:noAutofit/>
          </a:bodyPr>
          <a:lstStyle>
            <a:lvl1pPr algn="ctr">
              <a:defRPr b="0">
                <a:solidFill>
                  <a:schemeClr val="tx1"/>
                </a:solidFill>
              </a:defRPr>
            </a:lvl1pPr>
          </a:lstStyle>
          <a:p>
            <a:endParaRPr lang="de-DE" noProof="0"/>
          </a:p>
        </p:txBody>
      </p:sp>
      <p:sp>
        <p:nvSpPr>
          <p:cNvPr id="12" name="Bildplatzhalter 8"/>
          <p:cNvSpPr>
            <a:spLocks noGrp="1"/>
          </p:cNvSpPr>
          <p:nvPr>
            <p:ph type="pic" sz="quarter" idx="20"/>
          </p:nvPr>
        </p:nvSpPr>
        <p:spPr bwMode="gray">
          <a:xfrm>
            <a:off x="6252009" y="1665288"/>
            <a:ext cx="2591563" cy="1908000"/>
          </a:xfrm>
          <a:noFill/>
        </p:spPr>
        <p:txBody>
          <a:bodyPr tIns="72000">
            <a:noAutofit/>
          </a:bodyPr>
          <a:lstStyle>
            <a:lvl1pPr algn="ctr">
              <a:defRPr b="0">
                <a:solidFill>
                  <a:schemeClr val="tx1"/>
                </a:solidFill>
              </a:defRPr>
            </a:lvl1pPr>
          </a:lstStyle>
          <a:p>
            <a:endParaRPr lang="de-DE" noProof="0"/>
          </a:p>
        </p:txBody>
      </p:sp>
      <p:sp>
        <p:nvSpPr>
          <p:cNvPr id="15" name="Bildplatzhalter 8"/>
          <p:cNvSpPr>
            <a:spLocks noGrp="1"/>
          </p:cNvSpPr>
          <p:nvPr>
            <p:ph type="pic" sz="quarter" idx="21"/>
          </p:nvPr>
        </p:nvSpPr>
        <p:spPr bwMode="gray">
          <a:xfrm>
            <a:off x="9155593" y="1665288"/>
            <a:ext cx="2591563" cy="1908000"/>
          </a:xfrm>
          <a:noFill/>
        </p:spPr>
        <p:txBody>
          <a:bodyPr tIns="72000">
            <a:noAutofit/>
          </a:bodyPr>
          <a:lstStyle>
            <a:lvl1pPr algn="ctr">
              <a:defRPr b="0">
                <a:solidFill>
                  <a:schemeClr val="tx1"/>
                </a:solidFill>
              </a:defRPr>
            </a:lvl1pPr>
          </a:lstStyle>
          <a:p>
            <a:endParaRPr lang="de-DE" noProof="0"/>
          </a:p>
        </p:txBody>
      </p:sp>
      <p:sp>
        <p:nvSpPr>
          <p:cNvPr id="16" name="Textplatzhalter 8"/>
          <p:cNvSpPr>
            <a:spLocks noGrp="1"/>
          </p:cNvSpPr>
          <p:nvPr>
            <p:ph type="body" sz="quarter" idx="22"/>
          </p:nvPr>
        </p:nvSpPr>
        <p:spPr bwMode="gray">
          <a:xfrm>
            <a:off x="3348426"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7" name="Textplatzhalter 8"/>
          <p:cNvSpPr>
            <a:spLocks noGrp="1"/>
          </p:cNvSpPr>
          <p:nvPr>
            <p:ph type="body" sz="quarter" idx="23"/>
          </p:nvPr>
        </p:nvSpPr>
        <p:spPr bwMode="gray">
          <a:xfrm>
            <a:off x="6252009"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8" name="Textplatzhalter 8"/>
          <p:cNvSpPr>
            <a:spLocks noGrp="1"/>
          </p:cNvSpPr>
          <p:nvPr>
            <p:ph type="body" sz="quarter" idx="24"/>
          </p:nvPr>
        </p:nvSpPr>
        <p:spPr bwMode="gray">
          <a:xfrm>
            <a:off x="9155593" y="3746216"/>
            <a:ext cx="2591325" cy="384721"/>
          </a:xfrm>
        </p:spPr>
        <p:txBody>
          <a:bodyPr anchor="t"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9"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171192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6" name="Objekt 5"/>
          <p:cNvPicPr>
            <a:picLocks noChangeAspect="1"/>
          </p:cNvPicPr>
          <p:nvPr/>
        </p:nvPicPr>
        <p:blipFill>
          <a:blip r:embed="rId2" cstate="print"/>
          <a:stretch>
            <a:fillRect/>
          </a:stretch>
        </p:blipFill>
        <p:spPr>
          <a:xfrm>
            <a:off x="1588" y="1588"/>
            <a:ext cx="1587" cy="1587"/>
          </a:xfrm>
          <a:prstGeom prst="rect">
            <a:avLst/>
          </a:prstGeom>
        </p:spPr>
      </p:pic>
      <p:sp>
        <p:nvSpPr>
          <p:cNvPr id="2" name="Titel 1"/>
          <p:cNvSpPr>
            <a:spLocks noGrp="1"/>
          </p:cNvSpPr>
          <p:nvPr>
            <p:ph type="title"/>
          </p:nvPr>
        </p:nvSpPr>
        <p:spPr bwMode="gray">
          <a:xfrm>
            <a:off x="446284" y="712800"/>
            <a:ext cx="10113366" cy="743793"/>
          </a:xfrm>
        </p:spPr>
        <p:txBody>
          <a:bodyPr/>
          <a:lstStyle/>
          <a:p>
            <a:r>
              <a:rPr lang="de-DE" noProof="0"/>
              <a:t>Titelmasterformat durch Klicken bearbeiten</a:t>
            </a:r>
          </a:p>
        </p:txBody>
      </p:sp>
      <p:sp>
        <p:nvSpPr>
          <p:cNvPr id="3" name="Datumsplatzhalter 2"/>
          <p:cNvSpPr>
            <a:spLocks noGrp="1"/>
          </p:cNvSpPr>
          <p:nvPr>
            <p:ph type="dt" sz="half" idx="10"/>
          </p:nvPr>
        </p:nvSpPr>
        <p:spPr bwMode="gray"/>
        <p:txBody>
          <a:bodyPr/>
          <a:lstStyle/>
          <a:p>
            <a:fld id="{DEBD4E07-0ECB-48E2-BF79-C4CE83E0AF6F}" type="datetime1">
              <a:rPr lang="de-DE" noProof="0" smtClean="0"/>
              <a:t>12.07.2023</a:t>
            </a:fld>
            <a:endParaRPr lang="de-DE" noProof="0"/>
          </a:p>
        </p:txBody>
      </p:sp>
      <p:sp>
        <p:nvSpPr>
          <p:cNvPr id="4" name="Fußzeilenplatzhalter 3"/>
          <p:cNvSpPr>
            <a:spLocks noGrp="1"/>
          </p:cNvSpPr>
          <p:nvPr>
            <p:ph type="ftr" sz="quarter" idx="11"/>
          </p:nvPr>
        </p:nvSpPr>
        <p:spPr bwMode="gray"/>
        <p:txBody>
          <a:bodyPr/>
          <a:lstStyle/>
          <a:p>
            <a:r>
              <a:rPr lang="de-DE" noProof="0"/>
              <a:t>SR-Ausschuss Fusion 2021</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90039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Titelmasterformat durch Klicken bearbeiten</a:t>
            </a:r>
          </a:p>
        </p:txBody>
      </p:sp>
      <p:sp>
        <p:nvSpPr>
          <p:cNvPr id="3" name="Datumsplatzhalter 2"/>
          <p:cNvSpPr>
            <a:spLocks noGrp="1"/>
          </p:cNvSpPr>
          <p:nvPr>
            <p:ph type="dt" sz="half" idx="10"/>
          </p:nvPr>
        </p:nvSpPr>
        <p:spPr bwMode="gray"/>
        <p:txBody>
          <a:bodyPr/>
          <a:lstStyle/>
          <a:p>
            <a:fld id="{B3FCC0A0-CE8E-44BD-BC5E-6D18D57B8D00}" type="datetime1">
              <a:rPr lang="de-DE" noProof="0" smtClean="0"/>
              <a:t>12.07.2023</a:t>
            </a:fld>
            <a:endParaRPr lang="de-DE" noProof="0"/>
          </a:p>
        </p:txBody>
      </p:sp>
      <p:sp>
        <p:nvSpPr>
          <p:cNvPr id="4" name="Fußzeilenplatzhalter 3"/>
          <p:cNvSpPr>
            <a:spLocks noGrp="1"/>
          </p:cNvSpPr>
          <p:nvPr>
            <p:ph type="ftr" sz="quarter" idx="11"/>
          </p:nvPr>
        </p:nvSpPr>
        <p:spPr bwMode="gray"/>
        <p:txBody>
          <a:bodyPr/>
          <a:lstStyle/>
          <a:p>
            <a:r>
              <a:rPr lang="de-DE" noProof="0"/>
              <a:t>SR-Ausschuss Fusion 2021</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7"/>
          <p:cNvSpPr>
            <a:spLocks noGrp="1"/>
          </p:cNvSpPr>
          <p:nvPr>
            <p:ph type="body" sz="quarter" idx="13"/>
          </p:nvPr>
        </p:nvSpPr>
        <p:spPr bwMode="gray">
          <a:xfrm>
            <a:off x="446284" y="1616607"/>
            <a:ext cx="11299616" cy="246221"/>
          </a:xfrm>
        </p:spPr>
        <p:txBody>
          <a:bodyPr/>
          <a:lstStyle>
            <a:lvl1pPr>
              <a:lnSpc>
                <a:spcPct val="100000"/>
              </a:lnSpc>
              <a:spcBef>
                <a:spcPts val="0"/>
              </a:spcBef>
              <a:defRPr/>
            </a:lvl1pPr>
            <a:lvl4pPr>
              <a:defRPr/>
            </a:lvl4pPr>
          </a:lstStyle>
          <a:p>
            <a:pPr lvl="0"/>
            <a:r>
              <a:rPr lang="de-DE" noProof="0"/>
              <a:t>Formatvorlagen des Textmasters bearbeiten</a:t>
            </a:r>
          </a:p>
        </p:txBody>
      </p:sp>
      <p:sp>
        <p:nvSpPr>
          <p:cNvPr id="8" name="Textplatzhalter 9"/>
          <p:cNvSpPr>
            <a:spLocks noGrp="1"/>
          </p:cNvSpPr>
          <p:nvPr>
            <p:ph type="body" sz="quarter" idx="14"/>
          </p:nvPr>
        </p:nvSpPr>
        <p:spPr bwMode="gray">
          <a:xfrm>
            <a:off x="444843" y="1955217"/>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sp>
        <p:nvSpPr>
          <p:cNvPr id="9" name="Textplatzhalter 9"/>
          <p:cNvSpPr>
            <a:spLocks noGrp="1"/>
          </p:cNvSpPr>
          <p:nvPr>
            <p:ph type="body" sz="quarter" idx="15"/>
          </p:nvPr>
        </p:nvSpPr>
        <p:spPr bwMode="gray">
          <a:xfrm>
            <a:off x="444843" y="2306140"/>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sp>
        <p:nvSpPr>
          <p:cNvPr id="10" name="Textplatzhalter 9"/>
          <p:cNvSpPr>
            <a:spLocks noGrp="1"/>
          </p:cNvSpPr>
          <p:nvPr>
            <p:ph type="body" sz="quarter" idx="16"/>
          </p:nvPr>
        </p:nvSpPr>
        <p:spPr bwMode="gray">
          <a:xfrm>
            <a:off x="444843" y="2560142"/>
            <a:ext cx="11301057" cy="246221"/>
          </a:xfrm>
        </p:spPr>
        <p:txBody>
          <a:bodyPr/>
          <a:lstStyle>
            <a:lvl1pPr marL="0" indent="0">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sp>
        <p:nvSpPr>
          <p:cNvPr id="11" name="Textplatzhalter 9"/>
          <p:cNvSpPr>
            <a:spLocks noGrp="1"/>
          </p:cNvSpPr>
          <p:nvPr>
            <p:ph type="body" sz="quarter" idx="17"/>
          </p:nvPr>
        </p:nvSpPr>
        <p:spPr bwMode="gray">
          <a:xfrm>
            <a:off x="444843" y="2915134"/>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sp>
        <p:nvSpPr>
          <p:cNvPr id="12" name="Textplatzhalter 9"/>
          <p:cNvSpPr>
            <a:spLocks noGrp="1"/>
          </p:cNvSpPr>
          <p:nvPr>
            <p:ph type="body" sz="quarter" idx="18"/>
          </p:nvPr>
        </p:nvSpPr>
        <p:spPr bwMode="gray">
          <a:xfrm>
            <a:off x="444843" y="3169133"/>
            <a:ext cx="11301057" cy="246221"/>
          </a:xfrm>
        </p:spPr>
        <p:txBody>
          <a:bodyPr/>
          <a:lstStyle>
            <a:lvl1pPr marL="360363" indent="-360363">
              <a:lnSpc>
                <a:spcPct val="100000"/>
              </a:lnSpc>
              <a:spcBef>
                <a:spcPts val="0"/>
              </a:spcBef>
              <a:buFont typeface="+mj-lt"/>
              <a:buNone/>
              <a:defRPr sz="1600" b="0">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spTree>
    <p:extLst>
      <p:ext uri="{BB962C8B-B14F-4D97-AF65-F5344CB8AC3E}">
        <p14:creationId xmlns:p14="http://schemas.microsoft.com/office/powerpoint/2010/main" val="123185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ßfolie">
    <p:spTree>
      <p:nvGrpSpPr>
        <p:cNvPr id="1" name=""/>
        <p:cNvGrpSpPr/>
        <p:nvPr/>
      </p:nvGrpSpPr>
      <p:grpSpPr>
        <a:xfrm>
          <a:off x="0" y="0"/>
          <a:ext cx="0" cy="0"/>
          <a:chOff x="0" y="0"/>
          <a:chExt cx="0" cy="0"/>
        </a:xfrm>
      </p:grpSpPr>
      <p:sp>
        <p:nvSpPr>
          <p:cNvPr id="2" name="Titel 1"/>
          <p:cNvSpPr>
            <a:spLocks noGrp="1"/>
          </p:cNvSpPr>
          <p:nvPr>
            <p:ph type="ctrTitle"/>
          </p:nvPr>
        </p:nvSpPr>
        <p:spPr bwMode="gray">
          <a:xfrm>
            <a:off x="444843" y="3756944"/>
            <a:ext cx="11301057" cy="1025922"/>
          </a:xfrm>
        </p:spPr>
        <p:txBody>
          <a:bodyPr anchor="b" anchorCtr="0"/>
          <a:lstStyle>
            <a:lvl1pPr>
              <a:lnSpc>
                <a:spcPts val="4000"/>
              </a:lnSpc>
              <a:defRPr sz="3699" baseline="0"/>
            </a:lvl1pPr>
          </a:lstStyle>
          <a:p>
            <a:r>
              <a:rPr lang="de-DE" noProof="0"/>
              <a:t>Titelmasterformat durch Klicken bearbeiten</a:t>
            </a:r>
          </a:p>
        </p:txBody>
      </p:sp>
      <p:sp>
        <p:nvSpPr>
          <p:cNvPr id="3" name="Untertitel 2"/>
          <p:cNvSpPr>
            <a:spLocks noGrp="1"/>
          </p:cNvSpPr>
          <p:nvPr>
            <p:ph type="subTitle" idx="1"/>
          </p:nvPr>
        </p:nvSpPr>
        <p:spPr bwMode="gray">
          <a:xfrm>
            <a:off x="444843" y="4981934"/>
            <a:ext cx="11301057" cy="256480"/>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Formatvorlage des Untertitelmasters durch Klicken bearbeiten</a:t>
            </a:r>
          </a:p>
        </p:txBody>
      </p:sp>
      <p:grpSp>
        <p:nvGrpSpPr>
          <p:cNvPr id="18" name="Gruppieren 17"/>
          <p:cNvGrpSpPr/>
          <p:nvPr userDrawn="1"/>
        </p:nvGrpSpPr>
        <p:grpSpPr bwMode="gray">
          <a:xfrm>
            <a:off x="449295" y="-153684"/>
            <a:ext cx="11297861" cy="108000"/>
            <a:chOff x="449412" y="0"/>
            <a:chExt cx="11300803" cy="108000"/>
          </a:xfrm>
        </p:grpSpPr>
        <p:sp>
          <p:nvSpPr>
            <p:cNvPr id="20" name="Freihandform: Form 19"/>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1" name="Freihandform: Form 20"/>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 name="Gruppieren 23"/>
          <p:cNvGrpSpPr/>
          <p:nvPr userDrawn="1"/>
        </p:nvGrpSpPr>
        <p:grpSpPr bwMode="gray">
          <a:xfrm>
            <a:off x="449295" y="6903684"/>
            <a:ext cx="11297861" cy="108000"/>
            <a:chOff x="449412" y="0"/>
            <a:chExt cx="11300803" cy="108000"/>
          </a:xfrm>
        </p:grpSpPr>
        <p:sp>
          <p:nvSpPr>
            <p:cNvPr id="26" name="Freihandform: Form 25"/>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8" name="Freihandform: Form 27"/>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0" name="Gruppieren 29"/>
          <p:cNvGrpSpPr/>
          <p:nvPr userDrawn="1"/>
        </p:nvGrpSpPr>
        <p:grpSpPr>
          <a:xfrm>
            <a:off x="-149354" y="1664804"/>
            <a:ext cx="107973" cy="4500500"/>
            <a:chOff x="-149393" y="1664804"/>
            <a:chExt cx="108001" cy="4500500"/>
          </a:xfrm>
        </p:grpSpPr>
        <p:sp>
          <p:nvSpPr>
            <p:cNvPr id="31" name="Freihandform: Form 30"/>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2" name="Freihandform: Form 31"/>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3" name="Gruppieren 32"/>
          <p:cNvGrpSpPr/>
          <p:nvPr userDrawn="1"/>
        </p:nvGrpSpPr>
        <p:grpSpPr bwMode="gray">
          <a:xfrm>
            <a:off x="12233381" y="1664804"/>
            <a:ext cx="107973" cy="4500500"/>
            <a:chOff x="-149393" y="1664804"/>
            <a:chExt cx="108001" cy="4500500"/>
          </a:xfrm>
        </p:grpSpPr>
        <p:sp>
          <p:nvSpPr>
            <p:cNvPr id="34" name="Freihandform: Form 33"/>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5" name="Freihandform: Form 34"/>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54" name="Freihandform: Form 53"/>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pic>
        <p:nvPicPr>
          <p:cNvPr id="37" name="Grafik 36" descr="Ein Bild, das Text, Erste Hilfe-Kasten enthält.&#10;&#10;Automatisch generierte Beschreibung">
            <a:extLst>
              <a:ext uri="{FF2B5EF4-FFF2-40B4-BE49-F238E27FC236}">
                <a16:creationId xmlns:a16="http://schemas.microsoft.com/office/drawing/2014/main" id="{DD8F9F59-6C67-4A29-A20C-7F5407EB1C40}"/>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4" name="Grafik 3" descr="Ein Bild, das Text, Fußball, Logo, Symbol enthält.&#10;&#10;Automatisch generierte Beschreibung">
            <a:extLst>
              <a:ext uri="{FF2B5EF4-FFF2-40B4-BE49-F238E27FC236}">
                <a16:creationId xmlns:a16="http://schemas.microsoft.com/office/drawing/2014/main" id="{8D886313-FA8F-1FE3-59C3-FCCCE2C1CBA1}"/>
              </a:ext>
              <a:ext uri="{C183D7F6-B498-43B3-948B-1728B52AA6E4}">
                <adec:decorative xmlns:adec="http://schemas.microsoft.com/office/drawing/2017/decorative" val="0"/>
              </a:ext>
            </a:extLst>
          </p:cNvPr>
          <p:cNvPicPr>
            <a:picLocks noChangeAspect="1"/>
          </p:cNvPicPr>
          <p:nvPr userDrawn="1"/>
        </p:nvPicPr>
        <p:blipFill>
          <a:blip r:embed="rId3">
            <a:alphaModFix/>
          </a:blip>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1168890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29" name="Bildplatzhalter 28"/>
          <p:cNvSpPr>
            <a:spLocks noGrp="1"/>
          </p:cNvSpPr>
          <p:nvPr>
            <p:ph type="pic" sz="quarter" idx="18"/>
          </p:nvPr>
        </p:nvSpPr>
        <p:spPr bwMode="gray">
          <a:xfrm>
            <a:off x="7779549" y="0"/>
            <a:ext cx="4412451" cy="6858000"/>
          </a:xfrm>
          <a:custGeom>
            <a:avLst/>
            <a:gdLst>
              <a:gd name="connsiteX0" fmla="*/ 0 w 4413600"/>
              <a:gd name="connsiteY0" fmla="*/ 4806776 h 6858000"/>
              <a:gd name="connsiteX1" fmla="*/ 216534 w 4413600"/>
              <a:gd name="connsiteY1" fmla="*/ 4814300 h 6858000"/>
              <a:gd name="connsiteX2" fmla="*/ 3171593 w 4413600"/>
              <a:gd name="connsiteY2" fmla="*/ 6717625 h 6858000"/>
              <a:gd name="connsiteX3" fmla="*/ 3239215 w 4413600"/>
              <a:gd name="connsiteY3" fmla="*/ 6858000 h 6858000"/>
              <a:gd name="connsiteX4" fmla="*/ 0 w 4413600"/>
              <a:gd name="connsiteY4" fmla="*/ 6858000 h 6858000"/>
              <a:gd name="connsiteX5" fmla="*/ 0 w 4413600"/>
              <a:gd name="connsiteY5" fmla="*/ 0 h 6858000"/>
              <a:gd name="connsiteX6" fmla="*/ 4413600 w 4413600"/>
              <a:gd name="connsiteY6" fmla="*/ 0 h 6858000"/>
              <a:gd name="connsiteX7" fmla="*/ 4413600 w 4413600"/>
              <a:gd name="connsiteY7" fmla="*/ 6858000 h 6858000"/>
              <a:gd name="connsiteX8" fmla="*/ 3303780 w 4413600"/>
              <a:gd name="connsiteY8" fmla="*/ 6858000 h 6858000"/>
              <a:gd name="connsiteX9" fmla="*/ 3300962 w 4413600"/>
              <a:gd name="connsiteY9" fmla="*/ 6851767 h 6858000"/>
              <a:gd name="connsiteX10" fmla="*/ 232131 w 4413600"/>
              <a:gd name="connsiteY10" fmla="*/ 4761273 h 6858000"/>
              <a:gd name="connsiteX11" fmla="*/ 0 w 4413600"/>
              <a:gd name="connsiteY11"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13600" h="6858000">
                <a:moveTo>
                  <a:pt x="0" y="4806776"/>
                </a:moveTo>
                <a:lnTo>
                  <a:pt x="216534" y="4814300"/>
                </a:lnTo>
                <a:cubicBezTo>
                  <a:pt x="1494573" y="4903423"/>
                  <a:pt x="2591500" y="5649771"/>
                  <a:pt x="3171593" y="6717625"/>
                </a:cubicBezTo>
                <a:lnTo>
                  <a:pt x="3239215" y="6858000"/>
                </a:lnTo>
                <a:lnTo>
                  <a:pt x="0" y="6858000"/>
                </a:lnTo>
                <a:close/>
                <a:moveTo>
                  <a:pt x="0" y="0"/>
                </a:moveTo>
                <a:lnTo>
                  <a:pt x="4413600" y="0"/>
                </a:lnTo>
                <a:lnTo>
                  <a:pt x="4413600" y="6858000"/>
                </a:lnTo>
                <a:lnTo>
                  <a:pt x="3303780" y="6858000"/>
                </a:lnTo>
                <a:lnTo>
                  <a:pt x="3300962" y="6851767"/>
                </a:lnTo>
                <a:cubicBezTo>
                  <a:pt x="2739546" y="5686639"/>
                  <a:pt x="1586841" y="4860046"/>
                  <a:pt x="232131" y="4761273"/>
                </a:cubicBezTo>
                <a:lnTo>
                  <a:pt x="0" y="4752842"/>
                </a:lnTo>
                <a:close/>
              </a:path>
            </a:pathLst>
          </a:custGeom>
          <a:solidFill>
            <a:schemeClr val="bg1"/>
          </a:solidFill>
        </p:spPr>
        <p:txBody>
          <a:bodyPr wrap="square" tIns="72000">
            <a:noAutofit/>
          </a:bodyPr>
          <a:lstStyle>
            <a:lvl1pPr algn="ctr">
              <a:defRPr b="0">
                <a:solidFill>
                  <a:schemeClr val="tx1"/>
                </a:solidFill>
              </a:defRPr>
            </a:lvl1pPr>
          </a:lstStyle>
          <a:p>
            <a:endParaRPr lang="de-DE" noProof="0"/>
          </a:p>
        </p:txBody>
      </p:sp>
      <p:sp>
        <p:nvSpPr>
          <p:cNvPr id="60" name="Rechteck 59"/>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66" name="Freihandform: Form 65"/>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Titel 1"/>
          <p:cNvSpPr>
            <a:spLocks noGrp="1"/>
          </p:cNvSpPr>
          <p:nvPr>
            <p:ph type="ctrTitle"/>
          </p:nvPr>
        </p:nvSpPr>
        <p:spPr bwMode="gray">
          <a:xfrm>
            <a:off x="444843" y="2988048"/>
            <a:ext cx="6658266" cy="1538883"/>
          </a:xfrm>
        </p:spPr>
        <p:txBody>
          <a:bodyPr anchor="b" anchorCtr="0"/>
          <a:lstStyle>
            <a:lvl1pPr>
              <a:lnSpc>
                <a:spcPts val="4000"/>
              </a:lnSpc>
              <a:defRPr sz="3699" baseline="0"/>
            </a:lvl1pPr>
          </a:lstStyle>
          <a:p>
            <a:r>
              <a:rPr lang="de-DE" noProof="0"/>
              <a:t>Titelmasterformat durch Klicken bearbeiten</a:t>
            </a:r>
          </a:p>
        </p:txBody>
      </p:sp>
      <p:sp>
        <p:nvSpPr>
          <p:cNvPr id="3" name="Untertitel 2"/>
          <p:cNvSpPr>
            <a:spLocks noGrp="1"/>
          </p:cNvSpPr>
          <p:nvPr>
            <p:ph type="subTitle" idx="1"/>
          </p:nvPr>
        </p:nvSpPr>
        <p:spPr bwMode="gray">
          <a:xfrm>
            <a:off x="444843" y="4725999"/>
            <a:ext cx="5362603" cy="512961"/>
          </a:xfrm>
        </p:spPr>
        <p:txBody>
          <a:bodyPr>
            <a:spAutoFit/>
          </a:bodyPr>
          <a:lstStyle>
            <a:lvl1pPr marL="0" indent="0" algn="l">
              <a:spcBef>
                <a:spcPts val="0"/>
              </a:spcBef>
              <a:buNone/>
              <a:defRPr b="1" i="0" cap="all" spc="230" baseline="0">
                <a:solidFill>
                  <a:schemeClr val="tx1"/>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de-DE" noProof="0"/>
              <a:t>Formatvorlage des Untertitelmasters durch Klicken bearbeiten</a:t>
            </a:r>
          </a:p>
        </p:txBody>
      </p:sp>
      <p:sp>
        <p:nvSpPr>
          <p:cNvPr id="10" name="Textplatzhalter 9"/>
          <p:cNvSpPr>
            <a:spLocks noGrp="1"/>
          </p:cNvSpPr>
          <p:nvPr>
            <p:ph type="body" sz="quarter" idx="10"/>
          </p:nvPr>
        </p:nvSpPr>
        <p:spPr bwMode="gray">
          <a:xfrm>
            <a:off x="444843" y="5172621"/>
            <a:ext cx="4858735"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grpSp>
        <p:nvGrpSpPr>
          <p:cNvPr id="40" name="Gruppieren 39"/>
          <p:cNvGrpSpPr/>
          <p:nvPr userDrawn="1"/>
        </p:nvGrpSpPr>
        <p:grpSpPr>
          <a:xfrm>
            <a:off x="449295" y="-153684"/>
            <a:ext cx="11297861" cy="108000"/>
            <a:chOff x="449412" y="0"/>
            <a:chExt cx="11300803" cy="108000"/>
          </a:xfrm>
        </p:grpSpPr>
        <p:sp>
          <p:nvSpPr>
            <p:cNvPr id="42" name="Freihandform: Form 4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3" name="Freihandform: Form 4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4" name="Freihandform: Form 4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5" name="Freihandform: Form 4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46" name="Gruppieren 45"/>
          <p:cNvGrpSpPr/>
          <p:nvPr userDrawn="1"/>
        </p:nvGrpSpPr>
        <p:grpSpPr bwMode="gray">
          <a:xfrm>
            <a:off x="449295" y="6903684"/>
            <a:ext cx="11297861" cy="108000"/>
            <a:chOff x="449412" y="0"/>
            <a:chExt cx="11300803" cy="108000"/>
          </a:xfrm>
        </p:grpSpPr>
        <p:sp>
          <p:nvSpPr>
            <p:cNvPr id="48" name="Freihandform: Form 4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49" name="Freihandform: Form 4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0" name="Freihandform: Form 4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1" name="Freihandform: Form 5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2" name="Gruppieren 51"/>
          <p:cNvGrpSpPr/>
          <p:nvPr userDrawn="1"/>
        </p:nvGrpSpPr>
        <p:grpSpPr>
          <a:xfrm>
            <a:off x="-149354" y="1664804"/>
            <a:ext cx="107973" cy="4500500"/>
            <a:chOff x="-149393" y="1664804"/>
            <a:chExt cx="108001" cy="4500500"/>
          </a:xfrm>
        </p:grpSpPr>
        <p:sp>
          <p:nvSpPr>
            <p:cNvPr id="53" name="Freihandform: Form 5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4" name="Freihandform: Form 5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55" name="Gruppieren 54"/>
          <p:cNvGrpSpPr/>
          <p:nvPr userDrawn="1"/>
        </p:nvGrpSpPr>
        <p:grpSpPr bwMode="gray">
          <a:xfrm>
            <a:off x="12233381" y="1664804"/>
            <a:ext cx="107973" cy="4500500"/>
            <a:chOff x="-149393" y="1664804"/>
            <a:chExt cx="108001" cy="4500500"/>
          </a:xfrm>
        </p:grpSpPr>
        <p:sp>
          <p:nvSpPr>
            <p:cNvPr id="56" name="Freihandform: Form 5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57" name="Freihandform: Form 5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5" name="Textplatzhalter 9"/>
          <p:cNvSpPr>
            <a:spLocks noGrp="1"/>
          </p:cNvSpPr>
          <p:nvPr>
            <p:ph type="body" sz="quarter" idx="11"/>
          </p:nvPr>
        </p:nvSpPr>
        <p:spPr bwMode="gray">
          <a:xfrm>
            <a:off x="444843" y="5346736"/>
            <a:ext cx="4860000" cy="205184"/>
          </a:xfrm>
        </p:spPr>
        <p:txBody>
          <a:bodyPr/>
          <a:lstStyle>
            <a:lvl1pPr marL="0" indent="0">
              <a:lnSpc>
                <a:spcPts val="1600"/>
              </a:lnSpc>
              <a:spcBef>
                <a:spcPts val="100"/>
              </a:spcBef>
              <a:buFont typeface="+mj-lt"/>
              <a:buNone/>
              <a:defRPr sz="1200" b="1">
                <a:solidFill>
                  <a:schemeClr val="tx1"/>
                </a:solidFill>
              </a:defRPr>
            </a:lvl1pPr>
            <a:lvl2pPr>
              <a:lnSpc>
                <a:spcPts val="1600"/>
              </a:lnSpc>
              <a:spcBef>
                <a:spcPts val="100"/>
              </a:spcBef>
              <a:defRPr sz="1200" b="0">
                <a:solidFill>
                  <a:schemeClr val="tx1"/>
                </a:solidFill>
              </a:defRPr>
            </a:lvl2pPr>
            <a:lvl3pPr marL="0" indent="0">
              <a:lnSpc>
                <a:spcPts val="1600"/>
              </a:lnSpc>
              <a:buNone/>
              <a:defRPr sz="1200"/>
            </a:lvl3pPr>
          </a:lstStyle>
          <a:p>
            <a:pPr lvl="0"/>
            <a:r>
              <a:rPr lang="de-DE" noProof="0"/>
              <a:t>Formatvorlagen des Textmasters bearbeiten</a:t>
            </a:r>
          </a:p>
        </p:txBody>
      </p:sp>
      <p:pic>
        <p:nvPicPr>
          <p:cNvPr id="27" name="Grafik 26" descr="Ein Bild, das Text, Erste Hilfe-Kasten enthält.&#10;&#10;Automatisch generierte Beschreibung">
            <a:extLst>
              <a:ext uri="{FF2B5EF4-FFF2-40B4-BE49-F238E27FC236}">
                <a16:creationId xmlns:a16="http://schemas.microsoft.com/office/drawing/2014/main" id="{EF5E31E4-F7B4-40B1-8CCD-C41530B5DAC7}"/>
              </a:ext>
            </a:extLst>
          </p:cNvPr>
          <p:cNvPicPr>
            <a:picLocks noChangeAspect="1"/>
          </p:cNvPicPr>
          <p:nvPr userDrawn="1"/>
        </p:nvPicPr>
        <p:blipFill>
          <a:blip r:embed="rId2"/>
          <a:stretch>
            <a:fillRect/>
          </a:stretch>
        </p:blipFill>
        <p:spPr>
          <a:xfrm>
            <a:off x="5057791" y="368660"/>
            <a:ext cx="2076417" cy="1824919"/>
          </a:xfrm>
          <a:prstGeom prst="rect">
            <a:avLst/>
          </a:prstGeom>
        </p:spPr>
      </p:pic>
    </p:spTree>
    <p:extLst>
      <p:ext uri="{BB962C8B-B14F-4D97-AF65-F5344CB8AC3E}">
        <p14:creationId xmlns:p14="http://schemas.microsoft.com/office/powerpoint/2010/main" val="224506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ennfolie ohne Bild">
    <p:spTree>
      <p:nvGrpSpPr>
        <p:cNvPr id="1" name=""/>
        <p:cNvGrpSpPr/>
        <p:nvPr/>
      </p:nvGrpSpPr>
      <p:grpSpPr>
        <a:xfrm>
          <a:off x="0" y="0"/>
          <a:ext cx="0" cy="0"/>
          <a:chOff x="0" y="0"/>
          <a:chExt cx="0" cy="0"/>
        </a:xfrm>
      </p:grpSpPr>
      <p:sp>
        <p:nvSpPr>
          <p:cNvPr id="18" name="Freihandform: Form 17"/>
          <p:cNvSpPr/>
          <p:nvPr userDrawn="1"/>
        </p:nvSpPr>
        <p:spPr bwMode="gray">
          <a:xfrm>
            <a:off x="2230292" y="0"/>
            <a:ext cx="7719990" cy="3196710"/>
          </a:xfrm>
          <a:custGeom>
            <a:avLst/>
            <a:gdLst>
              <a:gd name="connsiteX0" fmla="*/ 2501972 w 7722000"/>
              <a:gd name="connsiteY0" fmla="*/ 2484000 h 3196710"/>
              <a:gd name="connsiteX1" fmla="*/ 2519416 w 7722000"/>
              <a:gd name="connsiteY1" fmla="*/ 2507328 h 3196710"/>
              <a:gd name="connsiteX2" fmla="*/ 3866714 w 7722000"/>
              <a:gd name="connsiteY2" fmla="*/ 3142710 h 3196710"/>
              <a:gd name="connsiteX3" fmla="*/ 5214013 w 7722000"/>
              <a:gd name="connsiteY3" fmla="*/ 2507328 h 3196710"/>
              <a:gd name="connsiteX4" fmla="*/ 5231457 w 7722000"/>
              <a:gd name="connsiteY4" fmla="*/ 2484000 h 3196710"/>
              <a:gd name="connsiteX5" fmla="*/ 2055661 w 7722000"/>
              <a:gd name="connsiteY5" fmla="*/ 0 h 3196710"/>
              <a:gd name="connsiteX6" fmla="*/ 2109661 w 7722000"/>
              <a:gd name="connsiteY6" fmla="*/ 0 h 3196710"/>
              <a:gd name="connsiteX7" fmla="*/ 2109661 w 7722000"/>
              <a:gd name="connsiteY7" fmla="*/ 252000 h 3196710"/>
              <a:gd name="connsiteX8" fmla="*/ 5601661 w 7722000"/>
              <a:gd name="connsiteY8" fmla="*/ 252000 h 3196710"/>
              <a:gd name="connsiteX9" fmla="*/ 5601661 w 7722000"/>
              <a:gd name="connsiteY9" fmla="*/ 0 h 3196710"/>
              <a:gd name="connsiteX10" fmla="*/ 5655661 w 7722000"/>
              <a:gd name="connsiteY10" fmla="*/ 0 h 3196710"/>
              <a:gd name="connsiteX11" fmla="*/ 5655661 w 7722000"/>
              <a:gd name="connsiteY11" fmla="*/ 306000 h 3196710"/>
              <a:gd name="connsiteX12" fmla="*/ 2055661 w 7722000"/>
              <a:gd name="connsiteY12" fmla="*/ 306000 h 3196710"/>
              <a:gd name="connsiteX13" fmla="*/ 0 w 7722000"/>
              <a:gd name="connsiteY13" fmla="*/ 0 h 3196710"/>
              <a:gd name="connsiteX14" fmla="*/ 54000 w 7722000"/>
              <a:gd name="connsiteY14" fmla="*/ 0 h 3196710"/>
              <a:gd name="connsiteX15" fmla="*/ 54000 w 7722000"/>
              <a:gd name="connsiteY15" fmla="*/ 2430000 h 3196710"/>
              <a:gd name="connsiteX16" fmla="*/ 7668000 w 7722000"/>
              <a:gd name="connsiteY16" fmla="*/ 2430000 h 3196710"/>
              <a:gd name="connsiteX17" fmla="*/ 7668000 w 7722000"/>
              <a:gd name="connsiteY17" fmla="*/ 0 h 3196710"/>
              <a:gd name="connsiteX18" fmla="*/ 7722000 w 7722000"/>
              <a:gd name="connsiteY18" fmla="*/ 0 h 3196710"/>
              <a:gd name="connsiteX19" fmla="*/ 7722000 w 7722000"/>
              <a:gd name="connsiteY19" fmla="*/ 2484000 h 3196710"/>
              <a:gd name="connsiteX20" fmla="*/ 5298813 w 7722000"/>
              <a:gd name="connsiteY20" fmla="*/ 2484000 h 3196710"/>
              <a:gd name="connsiteX21" fmla="*/ 5255682 w 7722000"/>
              <a:gd name="connsiteY21" fmla="*/ 2541677 h 3196710"/>
              <a:gd name="connsiteX22" fmla="*/ 3866714 w 7722000"/>
              <a:gd name="connsiteY22" fmla="*/ 3196710 h 3196710"/>
              <a:gd name="connsiteX23" fmla="*/ 2477747 w 7722000"/>
              <a:gd name="connsiteY23" fmla="*/ 2541677 h 3196710"/>
              <a:gd name="connsiteX24" fmla="*/ 2434617 w 7722000"/>
              <a:gd name="connsiteY24" fmla="*/ 2484000 h 3196710"/>
              <a:gd name="connsiteX25" fmla="*/ 0 w 7722000"/>
              <a:gd name="connsiteY25" fmla="*/ 2484000 h 3196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22000" h="3196710">
                <a:moveTo>
                  <a:pt x="2501972" y="2484000"/>
                </a:moveTo>
                <a:lnTo>
                  <a:pt x="2519416" y="2507328"/>
                </a:lnTo>
                <a:cubicBezTo>
                  <a:pt x="2839658" y="2895372"/>
                  <a:pt x="3324302" y="3142710"/>
                  <a:pt x="3866714" y="3142710"/>
                </a:cubicBezTo>
                <a:cubicBezTo>
                  <a:pt x="4409127" y="3142710"/>
                  <a:pt x="4893771" y="2895372"/>
                  <a:pt x="5214013" y="2507328"/>
                </a:cubicBezTo>
                <a:lnTo>
                  <a:pt x="5231457" y="2484000"/>
                </a:lnTo>
                <a:close/>
                <a:moveTo>
                  <a:pt x="2055661" y="0"/>
                </a:moveTo>
                <a:lnTo>
                  <a:pt x="2109661" y="0"/>
                </a:lnTo>
                <a:lnTo>
                  <a:pt x="2109661" y="252000"/>
                </a:lnTo>
                <a:lnTo>
                  <a:pt x="5601661" y="252000"/>
                </a:lnTo>
                <a:lnTo>
                  <a:pt x="5601661" y="0"/>
                </a:lnTo>
                <a:lnTo>
                  <a:pt x="5655661" y="0"/>
                </a:lnTo>
                <a:lnTo>
                  <a:pt x="5655661" y="306000"/>
                </a:lnTo>
                <a:lnTo>
                  <a:pt x="2055661" y="306000"/>
                </a:lnTo>
                <a:close/>
                <a:moveTo>
                  <a:pt x="0" y="0"/>
                </a:moveTo>
                <a:lnTo>
                  <a:pt x="54000" y="0"/>
                </a:lnTo>
                <a:lnTo>
                  <a:pt x="54000" y="2430000"/>
                </a:lnTo>
                <a:lnTo>
                  <a:pt x="7668000" y="2430000"/>
                </a:lnTo>
                <a:lnTo>
                  <a:pt x="7668000" y="0"/>
                </a:lnTo>
                <a:lnTo>
                  <a:pt x="7722000" y="0"/>
                </a:lnTo>
                <a:lnTo>
                  <a:pt x="7722000" y="2484000"/>
                </a:lnTo>
                <a:lnTo>
                  <a:pt x="5298813" y="2484000"/>
                </a:lnTo>
                <a:lnTo>
                  <a:pt x="5255682" y="2541677"/>
                </a:lnTo>
                <a:cubicBezTo>
                  <a:pt x="4925536" y="2941722"/>
                  <a:pt x="4425903" y="3196710"/>
                  <a:pt x="3866714" y="3196710"/>
                </a:cubicBezTo>
                <a:cubicBezTo>
                  <a:pt x="3307526" y="3196710"/>
                  <a:pt x="2807893" y="2941722"/>
                  <a:pt x="2477747" y="2541677"/>
                </a:cubicBezTo>
                <a:lnTo>
                  <a:pt x="2434617" y="2484000"/>
                </a:lnTo>
                <a:lnTo>
                  <a:pt x="0" y="2484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 name="Datumsplatzhalter 1"/>
          <p:cNvSpPr>
            <a:spLocks noGrp="1"/>
          </p:cNvSpPr>
          <p:nvPr>
            <p:ph type="dt" sz="half" idx="10"/>
          </p:nvPr>
        </p:nvSpPr>
        <p:spPr bwMode="gray"/>
        <p:txBody>
          <a:bodyPr/>
          <a:lstStyle/>
          <a:p>
            <a:fld id="{3C215B5D-C4C6-43A4-9017-323AA94F9043}" type="datetime1">
              <a:rPr lang="de-DE" noProof="0" smtClean="0"/>
              <a:t>12.07.2023</a:t>
            </a:fld>
            <a:endParaRPr lang="de-DE" noProof="0"/>
          </a:p>
        </p:txBody>
      </p:sp>
      <p:sp>
        <p:nvSpPr>
          <p:cNvPr id="3" name="Fußzeilenplatzhalter 2"/>
          <p:cNvSpPr>
            <a:spLocks noGrp="1"/>
          </p:cNvSpPr>
          <p:nvPr>
            <p:ph type="ftr" sz="quarter" idx="11"/>
          </p:nvPr>
        </p:nvSpPr>
        <p:spPr bwMode="gray"/>
        <p:txBody>
          <a:bodyPr/>
          <a:lstStyle/>
          <a:p>
            <a:r>
              <a:rPr lang="de-DE" noProof="0"/>
              <a:t>SR-Ausschuss Fusion 2021</a:t>
            </a:r>
          </a:p>
        </p:txBody>
      </p:sp>
      <p:sp>
        <p:nvSpPr>
          <p:cNvPr id="4" name="Foliennummernplatzhalter 3"/>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7" name="Textplatzhalter 6"/>
          <p:cNvSpPr>
            <a:spLocks noGrp="1"/>
          </p:cNvSpPr>
          <p:nvPr>
            <p:ph type="body" sz="quarter" idx="13"/>
          </p:nvPr>
        </p:nvSpPr>
        <p:spPr bwMode="gray">
          <a:xfrm>
            <a:off x="444843" y="3263300"/>
            <a:ext cx="11301057" cy="1025922"/>
          </a:xfrm>
        </p:spPr>
        <p:txBody>
          <a:bodyPr/>
          <a:lstStyle>
            <a:lvl1pPr>
              <a:lnSpc>
                <a:spcPts val="4000"/>
              </a:lnSpc>
              <a:spcBef>
                <a:spcPts val="0"/>
              </a:spcBef>
              <a:defRPr sz="3699" cap="all" spc="400" baseline="0">
                <a:solidFill>
                  <a:schemeClr val="tx1"/>
                </a:solidFill>
              </a:defRPr>
            </a:lvl1pPr>
          </a:lstStyle>
          <a:p>
            <a:pPr lvl="0"/>
            <a:r>
              <a:rPr lang="de-DE" noProof="0"/>
              <a:t>Formatvorlagen des Textmasters bearbeiten</a:t>
            </a:r>
          </a:p>
        </p:txBody>
      </p:sp>
      <p:grpSp>
        <p:nvGrpSpPr>
          <p:cNvPr id="20" name="Gruppieren 19"/>
          <p:cNvGrpSpPr/>
          <p:nvPr userDrawn="1"/>
        </p:nvGrpSpPr>
        <p:grpSpPr bwMode="gray">
          <a:xfrm>
            <a:off x="449295" y="-153684"/>
            <a:ext cx="11297861" cy="108000"/>
            <a:chOff x="449412" y="0"/>
            <a:chExt cx="11300803" cy="108000"/>
          </a:xfrm>
        </p:grpSpPr>
        <p:sp>
          <p:nvSpPr>
            <p:cNvPr id="22" name="Freihandform: Form 21"/>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5" name="Freihandform: Form 24"/>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6" name="Gruppieren 25"/>
          <p:cNvGrpSpPr/>
          <p:nvPr userDrawn="1"/>
        </p:nvGrpSpPr>
        <p:grpSpPr bwMode="gray">
          <a:xfrm>
            <a:off x="449295" y="6903684"/>
            <a:ext cx="11297861" cy="108000"/>
            <a:chOff x="449412" y="0"/>
            <a:chExt cx="11300803" cy="108000"/>
          </a:xfrm>
        </p:grpSpPr>
        <p:sp>
          <p:nvSpPr>
            <p:cNvPr id="28" name="Freihandform: Form 27"/>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9" name="Freihandform: Form 28"/>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1" name="Freihandform: Form 30"/>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2" name="Gruppieren 31"/>
          <p:cNvGrpSpPr/>
          <p:nvPr userDrawn="1"/>
        </p:nvGrpSpPr>
        <p:grpSpPr>
          <a:xfrm>
            <a:off x="-149354" y="1664804"/>
            <a:ext cx="107973" cy="4500500"/>
            <a:chOff x="-149393" y="1664804"/>
            <a:chExt cx="108001" cy="4500500"/>
          </a:xfrm>
        </p:grpSpPr>
        <p:sp>
          <p:nvSpPr>
            <p:cNvPr id="33" name="Freihandform: Form 32"/>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Freihandform: Form 33"/>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35" name="Gruppieren 34"/>
          <p:cNvGrpSpPr/>
          <p:nvPr userDrawn="1"/>
        </p:nvGrpSpPr>
        <p:grpSpPr bwMode="gray">
          <a:xfrm>
            <a:off x="12233381" y="1664804"/>
            <a:ext cx="107973" cy="4500500"/>
            <a:chOff x="-149393" y="1664804"/>
            <a:chExt cx="108001" cy="4500500"/>
          </a:xfrm>
        </p:grpSpPr>
        <p:sp>
          <p:nvSpPr>
            <p:cNvPr id="36" name="Freihandform: Form 35"/>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7" name="Freihandform: Form 36"/>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27" name="Rechteck 26"/>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a:p>
        </p:txBody>
      </p:sp>
      <p:pic>
        <p:nvPicPr>
          <p:cNvPr id="39" name="Grafik 38" descr="Ein Bild, das Text, Erste Hilfe-Kasten enthält.&#10;&#10;Automatisch generierte Beschreibung">
            <a:extLst>
              <a:ext uri="{FF2B5EF4-FFF2-40B4-BE49-F238E27FC236}">
                <a16:creationId xmlns:a16="http://schemas.microsoft.com/office/drawing/2014/main" id="{62184344-3D49-4458-A087-084BEB159DED}"/>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ABDC834B-C147-D49D-CF1E-CC39A4CEA21F}"/>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163657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bwMode="gray">
          <a:xfrm>
            <a:off x="444843" y="2480776"/>
            <a:ext cx="6658266" cy="1538883"/>
          </a:xfrm>
        </p:spPr>
        <p:txBody>
          <a:bodyPr/>
          <a:lstStyle>
            <a:lvl1pPr>
              <a:lnSpc>
                <a:spcPts val="4000"/>
              </a:lnSpc>
              <a:spcBef>
                <a:spcPts val="0"/>
              </a:spcBef>
              <a:defRPr sz="3699" cap="all" spc="400" baseline="0">
                <a:solidFill>
                  <a:schemeClr val="tx1"/>
                </a:solidFill>
              </a:defRPr>
            </a:lvl1pPr>
          </a:lstStyle>
          <a:p>
            <a:pPr lvl="0"/>
            <a:r>
              <a:rPr lang="de-DE" noProof="0"/>
              <a:t>Formatvorlagen des Textmasters bearbeiten</a:t>
            </a:r>
          </a:p>
        </p:txBody>
      </p:sp>
      <p:sp>
        <p:nvSpPr>
          <p:cNvPr id="2" name="Datumsplatzhalter 1"/>
          <p:cNvSpPr>
            <a:spLocks noGrp="1"/>
          </p:cNvSpPr>
          <p:nvPr>
            <p:ph type="dt" sz="half" idx="10"/>
          </p:nvPr>
        </p:nvSpPr>
        <p:spPr bwMode="gray"/>
        <p:txBody>
          <a:bodyPr/>
          <a:lstStyle/>
          <a:p>
            <a:fld id="{6DD472BB-CA64-4400-847A-BA4708A827F2}" type="datetime1">
              <a:rPr lang="de-DE" noProof="0" smtClean="0"/>
              <a:t>12.07.2023</a:t>
            </a:fld>
            <a:endParaRPr lang="de-DE" noProof="0"/>
          </a:p>
        </p:txBody>
      </p:sp>
      <p:sp>
        <p:nvSpPr>
          <p:cNvPr id="3" name="Fußzeilenplatzhalter 2"/>
          <p:cNvSpPr>
            <a:spLocks noGrp="1"/>
          </p:cNvSpPr>
          <p:nvPr>
            <p:ph type="ftr" sz="quarter" idx="11"/>
          </p:nvPr>
        </p:nvSpPr>
        <p:spPr bwMode="gray"/>
        <p:txBody>
          <a:bodyPr/>
          <a:lstStyle/>
          <a:p>
            <a:r>
              <a:rPr lang="de-DE" noProof="0"/>
              <a:t>SR-Ausschuss Fusion 2021</a:t>
            </a:r>
          </a:p>
        </p:txBody>
      </p:sp>
      <p:sp>
        <p:nvSpPr>
          <p:cNvPr id="4" name="Foliennummernplatzhalter 3"/>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grpSp>
        <p:nvGrpSpPr>
          <p:cNvPr id="13" name="Gruppieren 12"/>
          <p:cNvGrpSpPr/>
          <p:nvPr userDrawn="1"/>
        </p:nvGrpSpPr>
        <p:grpSpPr bwMode="gray">
          <a:xfrm>
            <a:off x="449295" y="-153684"/>
            <a:ext cx="11297861" cy="108000"/>
            <a:chOff x="449412" y="0"/>
            <a:chExt cx="11300803" cy="108000"/>
          </a:xfrm>
        </p:grpSpPr>
        <p:sp>
          <p:nvSpPr>
            <p:cNvPr id="15" name="Freihandform: Form 14"/>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6" name="Freihandform: Form 15"/>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7" name="Freihandform: Form 16"/>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18" name="Freihandform: Form 17"/>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19" name="Gruppieren 18"/>
          <p:cNvGrpSpPr/>
          <p:nvPr userDrawn="1"/>
        </p:nvGrpSpPr>
        <p:grpSpPr bwMode="gray">
          <a:xfrm>
            <a:off x="449295" y="6903684"/>
            <a:ext cx="11297861" cy="108000"/>
            <a:chOff x="449412" y="0"/>
            <a:chExt cx="11300803" cy="108000"/>
          </a:xfrm>
        </p:grpSpPr>
        <p:sp>
          <p:nvSpPr>
            <p:cNvPr id="21" name="Freihandform: Form 20"/>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 name="Freihandform: Form 21"/>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 name="Freihandform: Form 22"/>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 name="Freihandform: Form 23"/>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5" name="Gruppieren 24"/>
          <p:cNvGrpSpPr/>
          <p:nvPr userDrawn="1"/>
        </p:nvGrpSpPr>
        <p:grpSpPr>
          <a:xfrm>
            <a:off x="-149354" y="1664804"/>
            <a:ext cx="107973" cy="4500500"/>
            <a:chOff x="-149393" y="1664804"/>
            <a:chExt cx="108001" cy="4500500"/>
          </a:xfrm>
        </p:grpSpPr>
        <p:sp>
          <p:nvSpPr>
            <p:cNvPr id="26" name="Freihandform: Form 25"/>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7" name="Freihandform: Form 2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8" name="Gruppieren 27"/>
          <p:cNvGrpSpPr/>
          <p:nvPr userDrawn="1"/>
        </p:nvGrpSpPr>
        <p:grpSpPr bwMode="gray">
          <a:xfrm>
            <a:off x="12233381" y="1664804"/>
            <a:ext cx="107973" cy="4500500"/>
            <a:chOff x="-149393" y="1664804"/>
            <a:chExt cx="108001" cy="4500500"/>
          </a:xfrm>
        </p:grpSpPr>
        <p:sp>
          <p:nvSpPr>
            <p:cNvPr id="29" name="Freihandform: Form 28"/>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0" name="Freihandform: Form 29"/>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sp>
        <p:nvSpPr>
          <p:cNvPr id="36" name="Bildplatzhalter 35"/>
          <p:cNvSpPr>
            <a:spLocks noGrp="1"/>
          </p:cNvSpPr>
          <p:nvPr>
            <p:ph type="pic" sz="quarter" idx="18"/>
          </p:nvPr>
        </p:nvSpPr>
        <p:spPr bwMode="gray">
          <a:xfrm>
            <a:off x="7779549" y="0"/>
            <a:ext cx="4412451" cy="6858000"/>
          </a:xfrm>
          <a:custGeom>
            <a:avLst/>
            <a:gdLst>
              <a:gd name="connsiteX0" fmla="*/ 0 w 4412451"/>
              <a:gd name="connsiteY0" fmla="*/ 6373899 h 6858000"/>
              <a:gd name="connsiteX1" fmla="*/ 2957220 w 4412451"/>
              <a:gd name="connsiteY1" fmla="*/ 6373899 h 6858000"/>
              <a:gd name="connsiteX2" fmla="*/ 3056055 w 4412451"/>
              <a:gd name="connsiteY2" fmla="*/ 6521252 h 6858000"/>
              <a:gd name="connsiteX3" fmla="*/ 3170767 w 4412451"/>
              <a:gd name="connsiteY3" fmla="*/ 6717625 h 6858000"/>
              <a:gd name="connsiteX4" fmla="*/ 3238372 w 4412451"/>
              <a:gd name="connsiteY4" fmla="*/ 6858000 h 6858000"/>
              <a:gd name="connsiteX5" fmla="*/ 0 w 4412451"/>
              <a:gd name="connsiteY5" fmla="*/ 6858000 h 6858000"/>
              <a:gd name="connsiteX6" fmla="*/ 0 w 4412451"/>
              <a:gd name="connsiteY6" fmla="*/ 4806776 h 6858000"/>
              <a:gd name="connsiteX7" fmla="*/ 216478 w 4412451"/>
              <a:gd name="connsiteY7" fmla="*/ 4814300 h 6858000"/>
              <a:gd name="connsiteX8" fmla="*/ 2929724 w 4412451"/>
              <a:gd name="connsiteY8" fmla="*/ 6332906 h 6858000"/>
              <a:gd name="connsiteX9" fmla="*/ 2949976 w 4412451"/>
              <a:gd name="connsiteY9" fmla="*/ 6363099 h 6858000"/>
              <a:gd name="connsiteX10" fmla="*/ 0 w 4412451"/>
              <a:gd name="connsiteY10" fmla="*/ 6363099 h 6858000"/>
              <a:gd name="connsiteX11" fmla="*/ 0 w 4412451"/>
              <a:gd name="connsiteY11" fmla="*/ 0 h 6858000"/>
              <a:gd name="connsiteX12" fmla="*/ 4412451 w 4412451"/>
              <a:gd name="connsiteY12" fmla="*/ 0 h 6858000"/>
              <a:gd name="connsiteX13" fmla="*/ 4412451 w 4412451"/>
              <a:gd name="connsiteY13" fmla="*/ 6858000 h 6858000"/>
              <a:gd name="connsiteX14" fmla="*/ 3302920 w 4412451"/>
              <a:gd name="connsiteY14" fmla="*/ 6858000 h 6858000"/>
              <a:gd name="connsiteX15" fmla="*/ 3300103 w 4412451"/>
              <a:gd name="connsiteY15" fmla="*/ 6851767 h 6858000"/>
              <a:gd name="connsiteX16" fmla="*/ 3062677 w 4412451"/>
              <a:gd name="connsiteY16" fmla="*/ 6431473 h 6858000"/>
              <a:gd name="connsiteX17" fmla="*/ 3022289 w 4412451"/>
              <a:gd name="connsiteY17" fmla="*/ 6373899 h 6858000"/>
              <a:gd name="connsiteX18" fmla="*/ 3967951 w 4412451"/>
              <a:gd name="connsiteY18" fmla="*/ 6373899 h 6858000"/>
              <a:gd name="connsiteX19" fmla="*/ 3967951 w 4412451"/>
              <a:gd name="connsiteY19" fmla="*/ 6363099 h 6858000"/>
              <a:gd name="connsiteX20" fmla="*/ 3014713 w 4412451"/>
              <a:gd name="connsiteY20" fmla="*/ 6363099 h 6858000"/>
              <a:gd name="connsiteX21" fmla="*/ 2924608 w 4412451"/>
              <a:gd name="connsiteY21" fmla="*/ 6234654 h 6858000"/>
              <a:gd name="connsiteX22" fmla="*/ 232071 w 4412451"/>
              <a:gd name="connsiteY22" fmla="*/ 4761273 h 6858000"/>
              <a:gd name="connsiteX23" fmla="*/ 0 w 4412451"/>
              <a:gd name="connsiteY23" fmla="*/ 47528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12451" h="6858000">
                <a:moveTo>
                  <a:pt x="0" y="6373899"/>
                </a:moveTo>
                <a:lnTo>
                  <a:pt x="2957220" y="6373899"/>
                </a:lnTo>
                <a:lnTo>
                  <a:pt x="3056055" y="6521252"/>
                </a:lnTo>
                <a:cubicBezTo>
                  <a:pt x="3096256" y="6585399"/>
                  <a:pt x="3134521" y="6650884"/>
                  <a:pt x="3170767" y="6717625"/>
                </a:cubicBezTo>
                <a:lnTo>
                  <a:pt x="3238372" y="6858000"/>
                </a:lnTo>
                <a:lnTo>
                  <a:pt x="0" y="6858000"/>
                </a:lnTo>
                <a:close/>
                <a:moveTo>
                  <a:pt x="0" y="4806776"/>
                </a:moveTo>
                <a:lnTo>
                  <a:pt x="216478" y="4814300"/>
                </a:lnTo>
                <a:cubicBezTo>
                  <a:pt x="1334471" y="4892283"/>
                  <a:pt x="2313836" y="5473453"/>
                  <a:pt x="2929724" y="6332906"/>
                </a:cubicBezTo>
                <a:lnTo>
                  <a:pt x="2949976" y="6363099"/>
                </a:lnTo>
                <a:lnTo>
                  <a:pt x="0" y="6363099"/>
                </a:lnTo>
                <a:close/>
                <a:moveTo>
                  <a:pt x="0" y="0"/>
                </a:moveTo>
                <a:lnTo>
                  <a:pt x="4412451" y="0"/>
                </a:lnTo>
                <a:lnTo>
                  <a:pt x="4412451" y="6858000"/>
                </a:lnTo>
                <a:lnTo>
                  <a:pt x="3302920" y="6858000"/>
                </a:lnTo>
                <a:lnTo>
                  <a:pt x="3300103" y="6851767"/>
                </a:lnTo>
                <a:cubicBezTo>
                  <a:pt x="3229944" y="6706126"/>
                  <a:pt x="3150549" y="6565775"/>
                  <a:pt x="3062677" y="6431473"/>
                </a:cubicBezTo>
                <a:lnTo>
                  <a:pt x="3022289" y="6373899"/>
                </a:lnTo>
                <a:lnTo>
                  <a:pt x="3967951" y="6373899"/>
                </a:lnTo>
                <a:lnTo>
                  <a:pt x="3967951" y="6363099"/>
                </a:lnTo>
                <a:lnTo>
                  <a:pt x="3014713" y="6363099"/>
                </a:lnTo>
                <a:lnTo>
                  <a:pt x="2924608" y="6234654"/>
                </a:lnTo>
                <a:cubicBezTo>
                  <a:pt x="2299581" y="5402254"/>
                  <a:pt x="1332486" y="4841526"/>
                  <a:pt x="232071" y="4761273"/>
                </a:cubicBezTo>
                <a:lnTo>
                  <a:pt x="0" y="4752842"/>
                </a:lnTo>
                <a:close/>
              </a:path>
            </a:pathLst>
          </a:custGeom>
          <a:noFill/>
        </p:spPr>
        <p:txBody>
          <a:bodyPr wrap="square" tIns="72000">
            <a:noAutofit/>
          </a:bodyPr>
          <a:lstStyle>
            <a:lvl1pPr algn="ctr">
              <a:defRPr b="0">
                <a:solidFill>
                  <a:schemeClr val="tx1"/>
                </a:solidFill>
              </a:defRPr>
            </a:lvl1pPr>
          </a:lstStyle>
          <a:p>
            <a:endParaRPr lang="de-DE" noProof="0"/>
          </a:p>
        </p:txBody>
      </p:sp>
      <p:sp>
        <p:nvSpPr>
          <p:cNvPr id="32" name="Rechteck 31"/>
          <p:cNvSpPr/>
          <p:nvPr userDrawn="1"/>
        </p:nvSpPr>
        <p:spPr bwMode="gray">
          <a:xfrm>
            <a:off x="7724239" y="0"/>
            <a:ext cx="539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3" name="Freihandform: Form 32"/>
          <p:cNvSpPr>
            <a:spLocks noChangeAspect="1"/>
          </p:cNvSpPr>
          <p:nvPr userDrawn="1"/>
        </p:nvSpPr>
        <p:spPr bwMode="gray">
          <a:xfrm>
            <a:off x="4393872" y="4751338"/>
            <a:ext cx="6688596" cy="2106662"/>
          </a:xfrm>
          <a:custGeom>
            <a:avLst/>
            <a:gdLst>
              <a:gd name="connsiteX0" fmla="*/ 3345169 w 6690338"/>
              <a:gd name="connsiteY0" fmla="*/ 0 h 2106662"/>
              <a:gd name="connsiteX1" fmla="*/ 6687520 w 6690338"/>
              <a:gd name="connsiteY1" fmla="*/ 2100429 h 2106662"/>
              <a:gd name="connsiteX2" fmla="*/ 6690338 w 6690338"/>
              <a:gd name="connsiteY2" fmla="*/ 2106662 h 2106662"/>
              <a:gd name="connsiteX3" fmla="*/ 6625773 w 6690338"/>
              <a:gd name="connsiteY3" fmla="*/ 2106662 h 2106662"/>
              <a:gd name="connsiteX4" fmla="*/ 6558151 w 6690338"/>
              <a:gd name="connsiteY4" fmla="*/ 1966287 h 2106662"/>
              <a:gd name="connsiteX5" fmla="*/ 3345169 w 6690338"/>
              <a:gd name="connsiteY5" fmla="*/ 54000 h 2106662"/>
              <a:gd name="connsiteX6" fmla="*/ 132188 w 6690338"/>
              <a:gd name="connsiteY6" fmla="*/ 1966287 h 2106662"/>
              <a:gd name="connsiteX7" fmla="*/ 64565 w 6690338"/>
              <a:gd name="connsiteY7" fmla="*/ 2106662 h 2106662"/>
              <a:gd name="connsiteX8" fmla="*/ 0 w 6690338"/>
              <a:gd name="connsiteY8" fmla="*/ 2106662 h 2106662"/>
              <a:gd name="connsiteX9" fmla="*/ 2818 w 6690338"/>
              <a:gd name="connsiteY9" fmla="*/ 2100429 h 2106662"/>
              <a:gd name="connsiteX10" fmla="*/ 3345169 w 6690338"/>
              <a:gd name="connsiteY10" fmla="*/ 0 h 210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0338" h="2106662">
                <a:moveTo>
                  <a:pt x="3345169" y="0"/>
                </a:moveTo>
                <a:cubicBezTo>
                  <a:pt x="4817077" y="0"/>
                  <a:pt x="6088676" y="857625"/>
                  <a:pt x="6687520" y="2100429"/>
                </a:cubicBezTo>
                <a:lnTo>
                  <a:pt x="6690338" y="2106662"/>
                </a:lnTo>
                <a:lnTo>
                  <a:pt x="6625773" y="2106662"/>
                </a:lnTo>
                <a:lnTo>
                  <a:pt x="6558151" y="1966287"/>
                </a:lnTo>
                <a:cubicBezTo>
                  <a:pt x="5939385" y="827243"/>
                  <a:pt x="4732577" y="54000"/>
                  <a:pt x="3345169" y="54000"/>
                </a:cubicBezTo>
                <a:cubicBezTo>
                  <a:pt x="1957761" y="54000"/>
                  <a:pt x="750953" y="827243"/>
                  <a:pt x="132188" y="1966287"/>
                </a:cubicBezTo>
                <a:lnTo>
                  <a:pt x="64565" y="2106662"/>
                </a:lnTo>
                <a:lnTo>
                  <a:pt x="0" y="2106662"/>
                </a:lnTo>
                <a:lnTo>
                  <a:pt x="2818" y="2100429"/>
                </a:lnTo>
                <a:cubicBezTo>
                  <a:pt x="601663" y="857625"/>
                  <a:pt x="1873261" y="0"/>
                  <a:pt x="3345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34" name="Rechteck 33"/>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a:p>
        </p:txBody>
      </p:sp>
      <p:pic>
        <p:nvPicPr>
          <p:cNvPr id="35" name="Grafik 34" descr="Ein Bild, das Text, Erste Hilfe-Kasten enthält.&#10;&#10;Automatisch generierte Beschreibung">
            <a:extLst>
              <a:ext uri="{FF2B5EF4-FFF2-40B4-BE49-F238E27FC236}">
                <a16:creationId xmlns:a16="http://schemas.microsoft.com/office/drawing/2014/main" id="{5A97104A-7A24-4D55-92C6-85D1953E50DD}"/>
              </a:ext>
            </a:extLst>
          </p:cNvPr>
          <p:cNvPicPr>
            <a:picLocks noChangeAspect="1"/>
          </p:cNvPicPr>
          <p:nvPr userDrawn="1"/>
        </p:nvPicPr>
        <p:blipFill>
          <a:blip r:embed="rId2"/>
          <a:stretch>
            <a:fillRect/>
          </a:stretch>
        </p:blipFill>
        <p:spPr>
          <a:xfrm>
            <a:off x="5057791" y="368660"/>
            <a:ext cx="2076417" cy="1824919"/>
          </a:xfrm>
          <a:prstGeom prst="rect">
            <a:avLst/>
          </a:prstGeom>
        </p:spPr>
      </p:pic>
      <p:pic>
        <p:nvPicPr>
          <p:cNvPr id="5" name="Grafik 4" descr="Ein Bild, das Text, Fußball, Logo, Symbol enthält.&#10;&#10;Automatisch generierte Beschreibung">
            <a:extLst>
              <a:ext uri="{FF2B5EF4-FFF2-40B4-BE49-F238E27FC236}">
                <a16:creationId xmlns:a16="http://schemas.microsoft.com/office/drawing/2014/main" id="{B76345D1-C777-98C7-F6FB-75714E224F54}"/>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5004931" y="404664"/>
            <a:ext cx="2171189" cy="1908212"/>
          </a:xfrm>
          <a:prstGeom prst="rect">
            <a:avLst/>
          </a:prstGeom>
        </p:spPr>
      </p:pic>
    </p:spTree>
    <p:extLst>
      <p:ext uri="{BB962C8B-B14F-4D97-AF65-F5344CB8AC3E}">
        <p14:creationId xmlns:p14="http://schemas.microsoft.com/office/powerpoint/2010/main" val="212618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Titelmasterformat durch Klicken bearbeiten</a:t>
            </a:r>
          </a:p>
        </p:txBody>
      </p:sp>
      <p:sp>
        <p:nvSpPr>
          <p:cNvPr id="4" name="Datumsplatzhalter 3"/>
          <p:cNvSpPr>
            <a:spLocks noGrp="1"/>
          </p:cNvSpPr>
          <p:nvPr>
            <p:ph type="dt" sz="half" idx="10"/>
          </p:nvPr>
        </p:nvSpPr>
        <p:spPr bwMode="gray"/>
        <p:txBody>
          <a:bodyPr/>
          <a:lstStyle/>
          <a:p>
            <a:fld id="{595F055E-3D35-46A5-9EDD-2777B7E7019D}" type="datetime1">
              <a:rPr lang="de-DE" noProof="0" smtClean="0"/>
              <a:t>12.07.2023</a:t>
            </a:fld>
            <a:endParaRPr lang="de-DE" noProof="0"/>
          </a:p>
        </p:txBody>
      </p:sp>
      <p:sp>
        <p:nvSpPr>
          <p:cNvPr id="5" name="Fußzeilenplatzhalter 4"/>
          <p:cNvSpPr>
            <a:spLocks noGrp="1"/>
          </p:cNvSpPr>
          <p:nvPr>
            <p:ph type="ftr" sz="quarter" idx="11"/>
          </p:nvPr>
        </p:nvSpPr>
        <p:spPr bwMode="gray"/>
        <p:txBody>
          <a:bodyPr/>
          <a:lstStyle/>
          <a:p>
            <a:r>
              <a:rPr lang="de-DE" noProof="0"/>
              <a:t>SR-Ausschuss Fusion 2021</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Textplatzhalter 8"/>
          <p:cNvSpPr>
            <a:spLocks noGrp="1"/>
          </p:cNvSpPr>
          <p:nvPr>
            <p:ph type="body" sz="quarter" idx="13"/>
          </p:nvPr>
        </p:nvSpPr>
        <p:spPr bwMode="gray">
          <a:xfrm>
            <a:off x="444843" y="1616401"/>
            <a:ext cx="11301057" cy="615553"/>
          </a:xfrm>
        </p:spPr>
        <p:txBody>
          <a:bodyPr/>
          <a:lstStyle>
            <a:lvl1pPr marL="269794" indent="-269794">
              <a:buFont typeface="+mj-lt"/>
              <a:buAutoNum type="arabicPeriod"/>
              <a:defRPr/>
            </a:lvl1pPr>
            <a:lvl2pPr marL="269794" indent="0">
              <a:defRPr/>
            </a:lvl2pPr>
          </a:lstStyle>
          <a:p>
            <a:pPr lvl="0"/>
            <a:r>
              <a:rPr lang="de-DE" noProof="0"/>
              <a:t>Formatvorlagen des Textmasters bearbeiten</a:t>
            </a:r>
          </a:p>
          <a:p>
            <a:pPr lvl="1"/>
            <a:r>
              <a:rPr lang="de-DE" noProof="0"/>
              <a:t>Zweite Ebene</a:t>
            </a:r>
          </a:p>
        </p:txBody>
      </p:sp>
      <p:sp>
        <p:nvSpPr>
          <p:cNvPr id="8" name="Textplatzhalter 13"/>
          <p:cNvSpPr>
            <a:spLocks noGrp="1"/>
          </p:cNvSpPr>
          <p:nvPr>
            <p:ph type="body" sz="quarter" idx="16" hasCustomPrompt="1"/>
          </p:nvPr>
        </p:nvSpPr>
        <p:spPr>
          <a:xfrm>
            <a:off x="444843" y="433236"/>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264582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Titelmasterformat durch Klicken bearbeiten</a:t>
            </a:r>
          </a:p>
        </p:txBody>
      </p:sp>
      <p:sp>
        <p:nvSpPr>
          <p:cNvPr id="3" name="Inhaltsplatzhalter 2"/>
          <p:cNvSpPr>
            <a:spLocks noGrp="1"/>
          </p:cNvSpPr>
          <p:nvPr>
            <p:ph idx="1"/>
          </p:nvPr>
        </p:nvSpPr>
        <p:spPr bwMode="gray">
          <a:xfrm>
            <a:off x="446284" y="1616607"/>
            <a:ext cx="11301057" cy="1641475"/>
          </a:xfrm>
        </p:spPr>
        <p:txBody>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10"/>
          </p:nvPr>
        </p:nvSpPr>
        <p:spPr bwMode="gray"/>
        <p:txBody>
          <a:bodyPr/>
          <a:lstStyle/>
          <a:p>
            <a:fld id="{EF75E422-818C-4FC0-BAA3-F399EAEDC207}" type="datetime1">
              <a:rPr lang="de-DE" noProof="0" smtClean="0"/>
              <a:t>12.07.2023</a:t>
            </a:fld>
            <a:endParaRPr lang="de-DE" noProof="0"/>
          </a:p>
        </p:txBody>
      </p:sp>
      <p:sp>
        <p:nvSpPr>
          <p:cNvPr id="5" name="Fußzeilenplatzhalter 4"/>
          <p:cNvSpPr>
            <a:spLocks noGrp="1"/>
          </p:cNvSpPr>
          <p:nvPr>
            <p:ph type="ftr" sz="quarter" idx="11"/>
          </p:nvPr>
        </p:nvSpPr>
        <p:spPr bwMode="gray"/>
        <p:txBody>
          <a:bodyPr/>
          <a:lstStyle/>
          <a:p>
            <a:r>
              <a:rPr lang="de-DE" noProof="0"/>
              <a:t>SR-Ausschuss Fusion 2021</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8" name="Textplatzhalter 13"/>
          <p:cNvSpPr>
            <a:spLocks noGrp="1"/>
          </p:cNvSpPr>
          <p:nvPr>
            <p:ph type="body" sz="quarter" idx="16"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287864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gramm und Text">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4843" y="712800"/>
            <a:ext cx="10113366" cy="743793"/>
          </a:xfrm>
        </p:spPr>
        <p:txBody>
          <a:bodyPr/>
          <a:lstStyle/>
          <a:p>
            <a:r>
              <a:rPr lang="de-DE" noProof="0"/>
              <a:t>Titelmasterformat durch Klicken bearbeiten</a:t>
            </a:r>
          </a:p>
        </p:txBody>
      </p:sp>
      <p:sp>
        <p:nvSpPr>
          <p:cNvPr id="4" name="Datumsplatzhalter 3"/>
          <p:cNvSpPr>
            <a:spLocks noGrp="1"/>
          </p:cNvSpPr>
          <p:nvPr>
            <p:ph type="dt" sz="half" idx="10"/>
          </p:nvPr>
        </p:nvSpPr>
        <p:spPr bwMode="gray"/>
        <p:txBody>
          <a:bodyPr/>
          <a:lstStyle/>
          <a:p>
            <a:fld id="{79F26BE0-7966-40E5-AEC2-E0BD378D546C}" type="datetime1">
              <a:rPr lang="de-DE" noProof="0" smtClean="0"/>
              <a:t>12.07.2023</a:t>
            </a:fld>
            <a:endParaRPr lang="de-DE" noProof="0"/>
          </a:p>
        </p:txBody>
      </p:sp>
      <p:sp>
        <p:nvSpPr>
          <p:cNvPr id="5" name="Fußzeilenplatzhalter 4"/>
          <p:cNvSpPr>
            <a:spLocks noGrp="1"/>
          </p:cNvSpPr>
          <p:nvPr>
            <p:ph type="ftr" sz="quarter" idx="11"/>
          </p:nvPr>
        </p:nvSpPr>
        <p:spPr bwMode="gray"/>
        <p:txBody>
          <a:bodyPr/>
          <a:lstStyle/>
          <a:p>
            <a:r>
              <a:rPr lang="de-DE" noProof="0"/>
              <a:t>SR-Ausschuss Fusion 2021</a:t>
            </a:r>
          </a:p>
        </p:txBody>
      </p:sp>
      <p:sp>
        <p:nvSpPr>
          <p:cNvPr id="6" name="Foliennummernplatzhalter 5"/>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10" name="Textplatzhalter 8"/>
          <p:cNvSpPr>
            <a:spLocks noGrp="1"/>
          </p:cNvSpPr>
          <p:nvPr>
            <p:ph type="body" sz="quarter" idx="16"/>
          </p:nvPr>
        </p:nvSpPr>
        <p:spPr bwMode="gray">
          <a:xfrm>
            <a:off x="444843" y="1616606"/>
            <a:ext cx="5506732" cy="256480"/>
          </a:xfrm>
        </p:spPr>
        <p:txBody>
          <a:bodyPr/>
          <a:lstStyle>
            <a:lvl1pPr>
              <a:spcBef>
                <a:spcPts val="0"/>
              </a:spcBef>
              <a:defRPr/>
            </a:lvl1pPr>
          </a:lstStyle>
          <a:p>
            <a:pPr lvl="0"/>
            <a:r>
              <a:rPr lang="de-DE" noProof="0"/>
              <a:t>Formatvorlagen des Textmasters bearbeiten</a:t>
            </a:r>
          </a:p>
        </p:txBody>
      </p:sp>
      <p:sp>
        <p:nvSpPr>
          <p:cNvPr id="11" name="Textplatzhalter 8"/>
          <p:cNvSpPr>
            <a:spLocks noGrp="1"/>
          </p:cNvSpPr>
          <p:nvPr>
            <p:ph type="body" sz="quarter" idx="17"/>
          </p:nvPr>
        </p:nvSpPr>
        <p:spPr bwMode="gray">
          <a:xfrm>
            <a:off x="444843" y="1972173"/>
            <a:ext cx="5506732" cy="256480"/>
          </a:xfrm>
        </p:spPr>
        <p:txBody>
          <a:bodyPr/>
          <a:lstStyle>
            <a:lvl1pPr>
              <a:spcBef>
                <a:spcPts val="0"/>
              </a:spcBef>
              <a:defRPr b="0">
                <a:solidFill>
                  <a:schemeClr val="tx1"/>
                </a:solidFill>
              </a:defRPr>
            </a:lvl1pPr>
          </a:lstStyle>
          <a:p>
            <a:pPr lvl="0"/>
            <a:r>
              <a:rPr lang="de-DE" noProof="0"/>
              <a:t>Formatvorlagen des Textmasters bearbeiten</a:t>
            </a:r>
          </a:p>
        </p:txBody>
      </p:sp>
      <p:sp>
        <p:nvSpPr>
          <p:cNvPr id="12" name="Textplatzhalter 8"/>
          <p:cNvSpPr>
            <a:spLocks noGrp="1"/>
          </p:cNvSpPr>
          <p:nvPr>
            <p:ph type="body" sz="quarter" idx="18"/>
          </p:nvPr>
        </p:nvSpPr>
        <p:spPr bwMode="gray">
          <a:xfrm>
            <a:off x="444843" y="6066293"/>
            <a:ext cx="11301057" cy="123111"/>
          </a:xfrm>
        </p:spPr>
        <p:txBody>
          <a:bodyPr anchor="b" anchorCtr="0"/>
          <a:lstStyle>
            <a:lvl1pPr>
              <a:lnSpc>
                <a:spcPct val="100000"/>
              </a:lnSpc>
              <a:spcBef>
                <a:spcPts val="0"/>
              </a:spcBef>
              <a:defRPr sz="800" b="0">
                <a:solidFill>
                  <a:schemeClr val="tx1"/>
                </a:solidFill>
              </a:defRPr>
            </a:lvl1pPr>
          </a:lstStyle>
          <a:p>
            <a:pPr lvl="0"/>
            <a:r>
              <a:rPr lang="de-DE" noProof="0"/>
              <a:t>Formatvorlagen des Textmasters bearbeiten</a:t>
            </a:r>
          </a:p>
        </p:txBody>
      </p:sp>
      <p:sp>
        <p:nvSpPr>
          <p:cNvPr id="16" name="Diagrammplatzhalter 15"/>
          <p:cNvSpPr>
            <a:spLocks noGrp="1"/>
          </p:cNvSpPr>
          <p:nvPr>
            <p:ph type="chart" sz="quarter" idx="19"/>
          </p:nvPr>
        </p:nvSpPr>
        <p:spPr bwMode="gray">
          <a:xfrm>
            <a:off x="444843" y="2349500"/>
            <a:ext cx="5506732" cy="3635375"/>
          </a:xfrm>
        </p:spPr>
        <p:txBody>
          <a:bodyPr tIns="72000">
            <a:noAutofit/>
          </a:bodyPr>
          <a:lstStyle>
            <a:lvl1pPr algn="ctr">
              <a:lnSpc>
                <a:spcPct val="100000"/>
              </a:lnSpc>
              <a:spcBef>
                <a:spcPts val="0"/>
              </a:spcBef>
              <a:defRPr b="0">
                <a:solidFill>
                  <a:schemeClr val="tx1"/>
                </a:solidFill>
              </a:defRPr>
            </a:lvl1pPr>
          </a:lstStyle>
          <a:p>
            <a:endParaRPr lang="de-DE" noProof="0"/>
          </a:p>
        </p:txBody>
      </p:sp>
      <p:sp>
        <p:nvSpPr>
          <p:cNvPr id="13" name="Textplatzhalter 8"/>
          <p:cNvSpPr>
            <a:spLocks noGrp="1"/>
          </p:cNvSpPr>
          <p:nvPr>
            <p:ph type="body" sz="quarter" idx="20"/>
          </p:nvPr>
        </p:nvSpPr>
        <p:spPr bwMode="gray">
          <a:xfrm>
            <a:off x="6250554" y="2349500"/>
            <a:ext cx="5506566" cy="192360"/>
          </a:xfrm>
        </p:spPr>
        <p:txBody>
          <a:bodyPr anchor="t" anchorCtr="0"/>
          <a:lstStyle>
            <a:lvl1pPr>
              <a:lnSpc>
                <a:spcPts val="1500"/>
              </a:lnSpc>
              <a:spcBef>
                <a:spcPts val="0"/>
              </a:spcBef>
              <a:defRPr sz="1200" b="0">
                <a:solidFill>
                  <a:schemeClr val="tx1"/>
                </a:solidFill>
              </a:defRPr>
            </a:lvl1pPr>
          </a:lstStyle>
          <a:p>
            <a:pPr lvl="0"/>
            <a:r>
              <a:rPr lang="de-DE" noProof="0"/>
              <a:t>Formatvorlagen des Textmasters bearbeiten</a:t>
            </a:r>
          </a:p>
        </p:txBody>
      </p:sp>
      <p:sp>
        <p:nvSpPr>
          <p:cNvPr id="14" name="Textplatzhalter 13"/>
          <p:cNvSpPr>
            <a:spLocks noGrp="1"/>
          </p:cNvSpPr>
          <p:nvPr>
            <p:ph type="body" sz="quarter" idx="21"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64850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Titelmasterformat durch Klicken bearbeiten</a:t>
            </a:r>
          </a:p>
        </p:txBody>
      </p:sp>
      <p:sp>
        <p:nvSpPr>
          <p:cNvPr id="3" name="Datumsplatzhalter 2"/>
          <p:cNvSpPr>
            <a:spLocks noGrp="1"/>
          </p:cNvSpPr>
          <p:nvPr>
            <p:ph type="dt" sz="half" idx="10"/>
          </p:nvPr>
        </p:nvSpPr>
        <p:spPr bwMode="gray"/>
        <p:txBody>
          <a:bodyPr/>
          <a:lstStyle/>
          <a:p>
            <a:fld id="{1EB045AB-A5E2-41BF-8697-7D7AC327B633}" type="datetime1">
              <a:rPr lang="de-DE" noProof="0" smtClean="0"/>
              <a:t>12.07.2023</a:t>
            </a:fld>
            <a:endParaRPr lang="de-DE" noProof="0"/>
          </a:p>
        </p:txBody>
      </p:sp>
      <p:sp>
        <p:nvSpPr>
          <p:cNvPr id="4" name="Fußzeilenplatzhalter 3"/>
          <p:cNvSpPr>
            <a:spLocks noGrp="1"/>
          </p:cNvSpPr>
          <p:nvPr>
            <p:ph type="ftr" sz="quarter" idx="11"/>
          </p:nvPr>
        </p:nvSpPr>
        <p:spPr bwMode="gray"/>
        <p:txBody>
          <a:bodyPr/>
          <a:lstStyle/>
          <a:p>
            <a:r>
              <a:rPr lang="de-DE" noProof="0"/>
              <a:t>SR-Ausschuss Fusion 2021</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Bildplatzhalter 8"/>
          <p:cNvSpPr>
            <a:spLocks noGrp="1"/>
          </p:cNvSpPr>
          <p:nvPr>
            <p:ph type="pic" sz="quarter" idx="16"/>
          </p:nvPr>
        </p:nvSpPr>
        <p:spPr bwMode="gray">
          <a:xfrm>
            <a:off x="446284" y="1665288"/>
            <a:ext cx="11301057" cy="4500562"/>
          </a:xfrm>
          <a:noFill/>
        </p:spPr>
        <p:txBody>
          <a:bodyPr tIns="72000">
            <a:noAutofit/>
          </a:bodyPr>
          <a:lstStyle>
            <a:lvl1pPr algn="ctr">
              <a:defRPr b="0">
                <a:solidFill>
                  <a:schemeClr val="tx1"/>
                </a:solidFill>
              </a:defRPr>
            </a:lvl1pPr>
          </a:lstStyle>
          <a:p>
            <a:endParaRPr lang="de-DE" noProof="0"/>
          </a:p>
        </p:txBody>
      </p:sp>
      <p:sp>
        <p:nvSpPr>
          <p:cNvPr id="8" name="Textplatzhalter 13"/>
          <p:cNvSpPr>
            <a:spLocks noGrp="1"/>
          </p:cNvSpPr>
          <p:nvPr>
            <p:ph type="body" sz="quarter" idx="17"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99254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46284" y="712800"/>
            <a:ext cx="10113366" cy="743793"/>
          </a:xfrm>
        </p:spPr>
        <p:txBody>
          <a:bodyPr/>
          <a:lstStyle/>
          <a:p>
            <a:r>
              <a:rPr lang="de-DE" noProof="0"/>
              <a:t>Titelmasterformat durch Klicken bearbeiten</a:t>
            </a:r>
          </a:p>
        </p:txBody>
      </p:sp>
      <p:sp>
        <p:nvSpPr>
          <p:cNvPr id="3" name="Datumsplatzhalter 2"/>
          <p:cNvSpPr>
            <a:spLocks noGrp="1"/>
          </p:cNvSpPr>
          <p:nvPr>
            <p:ph type="dt" sz="half" idx="10"/>
          </p:nvPr>
        </p:nvSpPr>
        <p:spPr bwMode="gray"/>
        <p:txBody>
          <a:bodyPr/>
          <a:lstStyle/>
          <a:p>
            <a:fld id="{648D8542-8193-4299-9362-A1520688D9C1}" type="datetime1">
              <a:rPr lang="de-DE" noProof="0" smtClean="0"/>
              <a:t>12.07.2023</a:t>
            </a:fld>
            <a:endParaRPr lang="de-DE" noProof="0"/>
          </a:p>
        </p:txBody>
      </p:sp>
      <p:sp>
        <p:nvSpPr>
          <p:cNvPr id="4" name="Fußzeilenplatzhalter 3"/>
          <p:cNvSpPr>
            <a:spLocks noGrp="1"/>
          </p:cNvSpPr>
          <p:nvPr>
            <p:ph type="ftr" sz="quarter" idx="11"/>
          </p:nvPr>
        </p:nvSpPr>
        <p:spPr bwMode="gray"/>
        <p:txBody>
          <a:bodyPr/>
          <a:lstStyle/>
          <a:p>
            <a:r>
              <a:rPr lang="de-DE" noProof="0"/>
              <a:t>SR-Ausschuss Fusion 2021</a:t>
            </a:r>
          </a:p>
        </p:txBody>
      </p:sp>
      <p:sp>
        <p:nvSpPr>
          <p:cNvPr id="5" name="Foliennummernplatzhalter 4"/>
          <p:cNvSpPr>
            <a:spLocks noGrp="1"/>
          </p:cNvSpPr>
          <p:nvPr>
            <p:ph type="sldNum" sz="quarter" idx="12"/>
          </p:nvPr>
        </p:nvSpPr>
        <p:spPr bwMode="gray"/>
        <p:txBody>
          <a:bodyPr/>
          <a:lstStyle/>
          <a:p>
            <a:r>
              <a:rPr lang="de-DE" noProof="0"/>
              <a:t>Seite </a:t>
            </a:r>
            <a:fld id="{105F6080-11B6-4F5B-BFCF-ADAD48E4948B}" type="slidenum">
              <a:rPr lang="de-DE" noProof="0" smtClean="0"/>
              <a:pPr/>
              <a:t>‹Nr.›</a:t>
            </a:fld>
            <a:endParaRPr lang="de-DE" noProof="0"/>
          </a:p>
        </p:txBody>
      </p:sp>
      <p:sp>
        <p:nvSpPr>
          <p:cNvPr id="9" name="Bildplatzhalter 8"/>
          <p:cNvSpPr>
            <a:spLocks noGrp="1"/>
          </p:cNvSpPr>
          <p:nvPr>
            <p:ph type="pic" sz="quarter" idx="16"/>
          </p:nvPr>
        </p:nvSpPr>
        <p:spPr bwMode="gray">
          <a:xfrm>
            <a:off x="446284" y="1665288"/>
            <a:ext cx="5506566" cy="4500562"/>
          </a:xfrm>
          <a:noFill/>
        </p:spPr>
        <p:txBody>
          <a:bodyPr tIns="72000">
            <a:noAutofit/>
          </a:bodyPr>
          <a:lstStyle>
            <a:lvl1pPr algn="ctr">
              <a:defRPr b="0">
                <a:solidFill>
                  <a:schemeClr val="tx1"/>
                </a:solidFill>
              </a:defRPr>
            </a:lvl1pPr>
          </a:lstStyle>
          <a:p>
            <a:endParaRPr lang="de-DE" noProof="0"/>
          </a:p>
        </p:txBody>
      </p:sp>
      <p:sp>
        <p:nvSpPr>
          <p:cNvPr id="10" name="Bildplatzhalter 8"/>
          <p:cNvSpPr>
            <a:spLocks noGrp="1"/>
          </p:cNvSpPr>
          <p:nvPr>
            <p:ph type="pic" sz="quarter" idx="17"/>
          </p:nvPr>
        </p:nvSpPr>
        <p:spPr bwMode="gray">
          <a:xfrm>
            <a:off x="6242805" y="1665288"/>
            <a:ext cx="5506566" cy="4500562"/>
          </a:xfrm>
          <a:noFill/>
        </p:spPr>
        <p:txBody>
          <a:bodyPr tIns="72000">
            <a:noAutofit/>
          </a:bodyPr>
          <a:lstStyle>
            <a:lvl1pPr algn="ctr">
              <a:defRPr b="0">
                <a:solidFill>
                  <a:schemeClr val="tx1"/>
                </a:solidFill>
              </a:defRPr>
            </a:lvl1pPr>
          </a:lstStyle>
          <a:p>
            <a:endParaRPr lang="de-DE" noProof="0"/>
          </a:p>
        </p:txBody>
      </p:sp>
      <p:sp>
        <p:nvSpPr>
          <p:cNvPr id="11" name="Textplatzhalter 13"/>
          <p:cNvSpPr>
            <a:spLocks noGrp="1"/>
          </p:cNvSpPr>
          <p:nvPr>
            <p:ph type="body" sz="quarter" idx="18" hasCustomPrompt="1"/>
          </p:nvPr>
        </p:nvSpPr>
        <p:spPr>
          <a:xfrm>
            <a:off x="444843" y="432000"/>
            <a:ext cx="10114504" cy="184666"/>
          </a:xfrm>
        </p:spPr>
        <p:txBody>
          <a:bodyPr/>
          <a:lstStyle>
            <a:lvl1pPr>
              <a:lnSpc>
                <a:spcPct val="100000"/>
              </a:lnSpc>
              <a:spcBef>
                <a:spcPts val="0"/>
              </a:spcBef>
              <a:defRPr sz="1200" b="1" u="sng" cap="all" spc="190" baseline="0">
                <a:solidFill>
                  <a:schemeClr val="tx1"/>
                </a:solidFill>
                <a:uFill>
                  <a:solidFill>
                    <a:schemeClr val="accent2"/>
                  </a:solidFill>
                </a:uFill>
              </a:defRPr>
            </a:lvl1pPr>
          </a:lstStyle>
          <a:p>
            <a:pPr lvl="0"/>
            <a:r>
              <a:rPr lang="de-DE"/>
              <a:t>headline</a:t>
            </a:r>
          </a:p>
        </p:txBody>
      </p:sp>
    </p:spTree>
    <p:extLst>
      <p:ext uri="{BB962C8B-B14F-4D97-AF65-F5344CB8AC3E}">
        <p14:creationId xmlns:p14="http://schemas.microsoft.com/office/powerpoint/2010/main" val="871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Objekt 6"/>
          <p:cNvPicPr>
            <a:picLocks noChangeAspect="1"/>
          </p:cNvPicPr>
          <p:nvPr/>
        </p:nvPicPr>
        <p:blipFill>
          <a:blip r:embed="rId16" cstate="print"/>
          <a:stretch>
            <a:fillRect/>
          </a:stretch>
        </p:blipFill>
        <p:spPr>
          <a:xfrm>
            <a:off x="1588" y="1588"/>
            <a:ext cx="1587" cy="1587"/>
          </a:xfrm>
          <a:prstGeom prst="rect">
            <a:avLst/>
          </a:prstGeom>
        </p:spPr>
      </p:pic>
      <p:sp>
        <p:nvSpPr>
          <p:cNvPr id="26" name="Rechteck 25"/>
          <p:cNvSpPr/>
          <p:nvPr userDrawn="1"/>
        </p:nvSpPr>
        <p:spPr>
          <a:xfrm>
            <a:off x="442913" y="6363099"/>
            <a:ext cx="11304587" cy="1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80000" indent="-180000" algn="l">
              <a:lnSpc>
                <a:spcPts val="2000"/>
              </a:lnSpc>
              <a:spcBef>
                <a:spcPts val="400"/>
              </a:spcBef>
              <a:buClr>
                <a:schemeClr val="bg1"/>
              </a:buClr>
              <a:buFont typeface="DFB Sans Ofc" panose="020B0503030500020204"/>
              <a:buChar char="›"/>
            </a:pPr>
            <a:endParaRPr lang="de-DE" sz="1600"/>
          </a:p>
        </p:txBody>
      </p:sp>
      <p:sp>
        <p:nvSpPr>
          <p:cNvPr id="2" name="Titelplatzhalter 1"/>
          <p:cNvSpPr>
            <a:spLocks noGrp="1"/>
          </p:cNvSpPr>
          <p:nvPr>
            <p:ph type="title"/>
          </p:nvPr>
        </p:nvSpPr>
        <p:spPr bwMode="gray">
          <a:xfrm>
            <a:off x="444843" y="712603"/>
            <a:ext cx="10113366" cy="743793"/>
          </a:xfrm>
          <a:prstGeom prst="rect">
            <a:avLst/>
          </a:prstGeom>
        </p:spPr>
        <p:txBody>
          <a:bodyPr vert="horz" wrap="square" lIns="0" tIns="0" rIns="0" bIns="0" rtlCol="0" anchor="t" anchorCtr="0">
            <a:spAutoFit/>
          </a:bodyPr>
          <a:lstStyle/>
          <a:p>
            <a:r>
              <a:rPr lang="de-DE" noProof="0"/>
              <a:t>Titelmasterformat durch Klicken bearbeiten</a:t>
            </a:r>
          </a:p>
        </p:txBody>
      </p:sp>
      <p:sp>
        <p:nvSpPr>
          <p:cNvPr id="3" name="Textplatzhalter 2"/>
          <p:cNvSpPr>
            <a:spLocks noGrp="1"/>
          </p:cNvSpPr>
          <p:nvPr>
            <p:ph type="body" idx="1"/>
          </p:nvPr>
        </p:nvSpPr>
        <p:spPr bwMode="gray">
          <a:xfrm>
            <a:off x="444843" y="1616607"/>
            <a:ext cx="11301057" cy="1641475"/>
          </a:xfrm>
          <a:prstGeom prst="rect">
            <a:avLst/>
          </a:prstGeom>
        </p:spPr>
        <p:txBody>
          <a:bodyPr vert="horz" wrap="square" lIns="0" tIns="0" rIns="0" bIns="0" rtlCol="0">
            <a:spAutoFit/>
          </a:bodyPr>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 name="Datumsplatzhalter 3"/>
          <p:cNvSpPr>
            <a:spLocks noGrp="1"/>
          </p:cNvSpPr>
          <p:nvPr>
            <p:ph type="dt" sz="half" idx="2"/>
          </p:nvPr>
        </p:nvSpPr>
        <p:spPr bwMode="gray">
          <a:xfrm>
            <a:off x="444843" y="6498236"/>
            <a:ext cx="647831" cy="138499"/>
          </a:xfrm>
          <a:prstGeom prst="rect">
            <a:avLst/>
          </a:prstGeom>
        </p:spPr>
        <p:txBody>
          <a:bodyPr vert="horz" lIns="0" tIns="0" rIns="0" bIns="0" rtlCol="0" anchor="ctr">
            <a:spAutoFit/>
          </a:bodyPr>
          <a:lstStyle>
            <a:lvl1pPr algn="l">
              <a:defRPr sz="900">
                <a:solidFill>
                  <a:schemeClr val="tx1"/>
                </a:solidFill>
              </a:defRPr>
            </a:lvl1pPr>
          </a:lstStyle>
          <a:p>
            <a:fld id="{EE6EAAEB-FF67-4240-A05E-65DA455B192F}" type="datetime1">
              <a:rPr lang="de-DE" noProof="0" smtClean="0"/>
              <a:t>12.07.2023</a:t>
            </a:fld>
            <a:endParaRPr lang="de-DE" noProof="0"/>
          </a:p>
        </p:txBody>
      </p:sp>
      <p:sp>
        <p:nvSpPr>
          <p:cNvPr id="5" name="Fußzeilenplatzhalter 4"/>
          <p:cNvSpPr>
            <a:spLocks noGrp="1"/>
          </p:cNvSpPr>
          <p:nvPr>
            <p:ph type="ftr" sz="quarter" idx="3"/>
          </p:nvPr>
        </p:nvSpPr>
        <p:spPr bwMode="gray">
          <a:xfrm>
            <a:off x="1099836" y="6498236"/>
            <a:ext cx="9897423" cy="138499"/>
          </a:xfrm>
          <a:prstGeom prst="rect">
            <a:avLst/>
          </a:prstGeom>
        </p:spPr>
        <p:txBody>
          <a:bodyPr vert="horz" lIns="0" tIns="0" rIns="0" bIns="0" rtlCol="0" anchor="ctr">
            <a:spAutoFit/>
          </a:bodyPr>
          <a:lstStyle>
            <a:lvl1pPr algn="l">
              <a:defRPr sz="900" b="1">
                <a:solidFill>
                  <a:schemeClr val="tx1"/>
                </a:solidFill>
              </a:defRPr>
            </a:lvl1pPr>
          </a:lstStyle>
          <a:p>
            <a:r>
              <a:rPr lang="de-DE" noProof="0"/>
              <a:t>SR-Ausschuss Fusion 2021</a:t>
            </a:r>
          </a:p>
        </p:txBody>
      </p:sp>
      <p:sp>
        <p:nvSpPr>
          <p:cNvPr id="6" name="Foliennummernplatzhalter 5"/>
          <p:cNvSpPr>
            <a:spLocks noGrp="1"/>
          </p:cNvSpPr>
          <p:nvPr>
            <p:ph type="sldNum" sz="quarter" idx="4"/>
          </p:nvPr>
        </p:nvSpPr>
        <p:spPr bwMode="gray">
          <a:xfrm>
            <a:off x="11118775" y="6498236"/>
            <a:ext cx="627126" cy="138499"/>
          </a:xfrm>
          <a:prstGeom prst="rect">
            <a:avLst/>
          </a:prstGeom>
        </p:spPr>
        <p:txBody>
          <a:bodyPr vert="horz" wrap="square" lIns="0" tIns="0" rIns="0" bIns="0" rtlCol="0" anchor="ctr">
            <a:spAutoFit/>
          </a:bodyPr>
          <a:lstStyle>
            <a:lvl1pPr algn="r">
              <a:defRPr sz="900" b="1">
                <a:solidFill>
                  <a:schemeClr val="accent2"/>
                </a:solidFill>
              </a:defRPr>
            </a:lvl1pPr>
          </a:lstStyle>
          <a:p>
            <a:r>
              <a:rPr lang="de-DE"/>
              <a:t>Seite </a:t>
            </a:r>
            <a:fld id="{105F6080-11B6-4F5B-BFCF-ADAD48E4948B}" type="slidenum">
              <a:rPr lang="de-DE" smtClean="0"/>
              <a:pPr/>
              <a:t>‹Nr.›</a:t>
            </a:fld>
            <a:endParaRPr lang="de-DE"/>
          </a:p>
        </p:txBody>
      </p:sp>
      <p:grpSp>
        <p:nvGrpSpPr>
          <p:cNvPr id="226" name="Gruppieren 225"/>
          <p:cNvGrpSpPr/>
          <p:nvPr userDrawn="1"/>
        </p:nvGrpSpPr>
        <p:grpSpPr>
          <a:xfrm>
            <a:off x="449295" y="-153684"/>
            <a:ext cx="11297861" cy="108000"/>
            <a:chOff x="449412" y="0"/>
            <a:chExt cx="11300803" cy="108000"/>
          </a:xfrm>
        </p:grpSpPr>
        <p:sp>
          <p:nvSpPr>
            <p:cNvPr id="222" name="Freihandform: Form 221"/>
            <p:cNvSpPr/>
            <p:nvPr userDrawn="1"/>
          </p:nvSpPr>
          <p:spPr>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3" name="Freihandform: Form 222"/>
            <p:cNvSpPr/>
            <p:nvPr userDrawn="1"/>
          </p:nvSpPr>
          <p:spPr>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4" name="Freihandform: Form 223"/>
            <p:cNvSpPr/>
            <p:nvPr userDrawn="1"/>
          </p:nvSpPr>
          <p:spPr>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25" name="Freihandform: Form 224"/>
            <p:cNvSpPr/>
            <p:nvPr userDrawn="1"/>
          </p:nvSpPr>
          <p:spPr>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27" name="Gruppieren 226"/>
          <p:cNvGrpSpPr/>
          <p:nvPr userDrawn="1"/>
        </p:nvGrpSpPr>
        <p:grpSpPr bwMode="gray">
          <a:xfrm>
            <a:off x="449295" y="6903684"/>
            <a:ext cx="11297861" cy="108000"/>
            <a:chOff x="449412" y="0"/>
            <a:chExt cx="11300803" cy="108000"/>
          </a:xfrm>
        </p:grpSpPr>
        <p:sp>
          <p:nvSpPr>
            <p:cNvPr id="229" name="Freihandform: Form 228"/>
            <p:cNvSpPr/>
            <p:nvPr userDrawn="1"/>
          </p:nvSpPr>
          <p:spPr bwMode="gray">
            <a:xfrm>
              <a:off x="449412"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0" name="Freihandform: Form 229"/>
            <p:cNvSpPr/>
            <p:nvPr userDrawn="1"/>
          </p:nvSpPr>
          <p:spPr bwMode="gray">
            <a:xfrm>
              <a:off x="5950099"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1" name="Freihandform: Form 230"/>
            <p:cNvSpPr/>
            <p:nvPr userDrawn="1"/>
          </p:nvSpPr>
          <p:spPr bwMode="gray">
            <a:xfrm>
              <a:off x="6242050"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2" name="Freihandform: Form 231"/>
            <p:cNvSpPr/>
            <p:nvPr userDrawn="1"/>
          </p:nvSpPr>
          <p:spPr bwMode="gray">
            <a:xfrm>
              <a:off x="11750215" y="0"/>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39" name="Gruppieren 238"/>
          <p:cNvGrpSpPr/>
          <p:nvPr userDrawn="1"/>
        </p:nvGrpSpPr>
        <p:grpSpPr>
          <a:xfrm>
            <a:off x="-149354" y="1664804"/>
            <a:ext cx="107973" cy="4500500"/>
            <a:chOff x="-149393" y="1664804"/>
            <a:chExt cx="108001" cy="4500500"/>
          </a:xfrm>
        </p:grpSpPr>
        <p:sp>
          <p:nvSpPr>
            <p:cNvPr id="234" name="Freihandform: Form 233"/>
            <p:cNvSpPr/>
            <p:nvPr userDrawn="1"/>
          </p:nvSpPr>
          <p:spPr>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37" name="Freihandform: Form 236"/>
            <p:cNvSpPr/>
            <p:nvPr userDrawn="1"/>
          </p:nvSpPr>
          <p:spPr>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grpSp>
        <p:nvGrpSpPr>
          <p:cNvPr id="240" name="Gruppieren 239"/>
          <p:cNvGrpSpPr/>
          <p:nvPr userDrawn="1"/>
        </p:nvGrpSpPr>
        <p:grpSpPr bwMode="gray">
          <a:xfrm>
            <a:off x="12233381" y="1664804"/>
            <a:ext cx="107973" cy="4500500"/>
            <a:chOff x="-149393" y="1664804"/>
            <a:chExt cx="108001" cy="4500500"/>
          </a:xfrm>
        </p:grpSpPr>
        <p:sp>
          <p:nvSpPr>
            <p:cNvPr id="241" name="Freihandform: Form 240"/>
            <p:cNvSpPr/>
            <p:nvPr userDrawn="1"/>
          </p:nvSpPr>
          <p:spPr bwMode="gray">
            <a:xfrm rot="16200000">
              <a:off x="-95392" y="61113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sp>
          <p:nvSpPr>
            <p:cNvPr id="242" name="Freihandform: Form 241"/>
            <p:cNvSpPr/>
            <p:nvPr userDrawn="1"/>
          </p:nvSpPr>
          <p:spPr bwMode="gray">
            <a:xfrm rot="16200000">
              <a:off x="-95393" y="1610804"/>
              <a:ext cx="0" cy="108000"/>
            </a:xfrm>
            <a:custGeom>
              <a:avLst/>
              <a:gdLst>
                <a:gd name="connsiteX0" fmla="*/ 0 w 0"/>
                <a:gd name="connsiteY0" fmla="*/ 0 h 224287"/>
                <a:gd name="connsiteX1" fmla="*/ 0 w 0"/>
                <a:gd name="connsiteY1" fmla="*/ 224287 h 224287"/>
              </a:gdLst>
              <a:ahLst/>
              <a:cxnLst>
                <a:cxn ang="0">
                  <a:pos x="connsiteX0" y="connsiteY0"/>
                </a:cxn>
                <a:cxn ang="0">
                  <a:pos x="connsiteX1" y="connsiteY1"/>
                </a:cxn>
              </a:cxnLst>
              <a:rect l="l" t="t" r="r" b="b"/>
              <a:pathLst>
                <a:path h="224287">
                  <a:moveTo>
                    <a:pt x="0" y="0"/>
                  </a:moveTo>
                  <a:lnTo>
                    <a:pt x="0" y="224287"/>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a:p>
          </p:txBody>
        </p:sp>
      </p:grpSp>
      <p:pic>
        <p:nvPicPr>
          <p:cNvPr id="27" name="Grafik 26">
            <a:extLst>
              <a:ext uri="{FF2B5EF4-FFF2-40B4-BE49-F238E27FC236}">
                <a16:creationId xmlns:a16="http://schemas.microsoft.com/office/drawing/2014/main" id="{6A1267A2-4366-4FBF-B77B-2C001736D72D}"/>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071237" y="382743"/>
            <a:ext cx="720000" cy="645981"/>
          </a:xfrm>
          <a:prstGeom prst="rect">
            <a:avLst/>
          </a:prstGeom>
        </p:spPr>
      </p:pic>
    </p:spTree>
    <p:extLst>
      <p:ext uri="{BB962C8B-B14F-4D97-AF65-F5344CB8AC3E}">
        <p14:creationId xmlns:p14="http://schemas.microsoft.com/office/powerpoint/2010/main" val="8983576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p:txStyles>
    <p:titleStyle>
      <a:lvl1pPr algn="l" defTabSz="914126" rtl="0" eaLnBrk="1" latinLnBrk="0" hangingPunct="1">
        <a:lnSpc>
          <a:spcPts val="2900"/>
        </a:lnSpc>
        <a:spcBef>
          <a:spcPct val="0"/>
        </a:spcBef>
        <a:buNone/>
        <a:defRPr sz="2699" b="1" kern="1200" cap="all" spc="400" baseline="0">
          <a:solidFill>
            <a:schemeClr val="tx1"/>
          </a:solidFill>
          <a:latin typeface="+mj-lt"/>
          <a:ea typeface="+mj-ea"/>
          <a:cs typeface="+mj-cs"/>
        </a:defRPr>
      </a:lvl1pPr>
    </p:titleStyle>
    <p:bodyStyle>
      <a:lvl1pPr marL="0" indent="0" algn="l" defTabSz="914126" rtl="0" eaLnBrk="1" latinLnBrk="0" hangingPunct="1">
        <a:lnSpc>
          <a:spcPts val="2000"/>
        </a:lnSpc>
        <a:spcBef>
          <a:spcPts val="1200"/>
        </a:spcBef>
        <a:buFont typeface="Arial" pitchFamily="34" charset="0"/>
        <a:buNone/>
        <a:defRPr sz="1600" b="1" kern="1200">
          <a:solidFill>
            <a:schemeClr val="accent2"/>
          </a:solidFill>
          <a:latin typeface="+mn-lt"/>
          <a:ea typeface="+mn-ea"/>
          <a:cs typeface="+mn-cs"/>
        </a:defRPr>
      </a:lvl1pPr>
      <a:lvl2pPr marL="0" indent="0" algn="l" defTabSz="914126" rtl="0" eaLnBrk="1" latinLnBrk="0" hangingPunct="1">
        <a:lnSpc>
          <a:spcPts val="2000"/>
        </a:lnSpc>
        <a:spcBef>
          <a:spcPts val="800"/>
        </a:spcBef>
        <a:buFont typeface="Arial" pitchFamily="34" charset="0"/>
        <a:buNone/>
        <a:defRPr sz="1600" kern="1200">
          <a:solidFill>
            <a:schemeClr val="tx1"/>
          </a:solidFill>
          <a:latin typeface="+mn-lt"/>
          <a:ea typeface="+mn-ea"/>
          <a:cs typeface="+mn-cs"/>
        </a:defRPr>
      </a:lvl2pPr>
      <a:lvl3pPr marL="17994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3pPr>
      <a:lvl4pPr marL="807796" indent="-179946" algn="l" defTabSz="914126" rtl="0" eaLnBrk="1" latinLnBrk="0" hangingPunct="1">
        <a:lnSpc>
          <a:spcPts val="2000"/>
        </a:lnSpc>
        <a:spcBef>
          <a:spcPts val="400"/>
        </a:spcBef>
        <a:buClr>
          <a:schemeClr val="accent2"/>
        </a:buClr>
        <a:buFont typeface="DFB Sans Ofc" panose="020B0503030500020204" pitchFamily="34" charset="0"/>
        <a:buChar char="›"/>
        <a:defRPr sz="1600" kern="1200">
          <a:solidFill>
            <a:schemeClr val="tx1"/>
          </a:solidFill>
          <a:latin typeface="+mn-lt"/>
          <a:ea typeface="+mn-ea"/>
          <a:cs typeface="+mn-cs"/>
        </a:defRPr>
      </a:lvl4pPr>
      <a:lvl5pPr marL="269794" indent="-269794" algn="l" defTabSz="914126" rtl="0" eaLnBrk="1" latinLnBrk="0" hangingPunct="1">
        <a:lnSpc>
          <a:spcPts val="2000"/>
        </a:lnSpc>
        <a:spcBef>
          <a:spcPts val="1200"/>
        </a:spcBef>
        <a:buClr>
          <a:schemeClr val="accent2"/>
        </a:buClr>
        <a:buFont typeface="Arial" panose="020B0604020202020204" pitchFamily="34" charset="0"/>
        <a:buChar char="→"/>
        <a:defRPr sz="1600" kern="1200">
          <a:solidFill>
            <a:schemeClr val="accent2"/>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de-DE"/>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279">
          <p15:clr>
            <a:srgbClr val="F26B43"/>
          </p15:clr>
        </p15:guide>
        <p15:guide id="3" pos="7400">
          <p15:clr>
            <a:srgbClr val="F26B43"/>
          </p15:clr>
        </p15:guide>
        <p15:guide id="4" orient="horz" pos="3884">
          <p15:clr>
            <a:srgbClr val="F26B43"/>
          </p15:clr>
        </p15:guide>
        <p15:guide id="5" pos="3749">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eobachtungen@gmx.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2BCD39-60A4-43CA-83FF-9BF3B4D97D68}"/>
              </a:ext>
            </a:extLst>
          </p:cNvPr>
          <p:cNvSpPr>
            <a:spLocks noGrp="1"/>
          </p:cNvSpPr>
          <p:nvPr>
            <p:ph type="ctrTitle"/>
          </p:nvPr>
        </p:nvSpPr>
        <p:spPr>
          <a:xfrm>
            <a:off x="444843" y="4269905"/>
            <a:ext cx="11411797" cy="512961"/>
          </a:xfrm>
        </p:spPr>
        <p:txBody>
          <a:bodyPr/>
          <a:lstStyle/>
          <a:p>
            <a:r>
              <a:rPr lang="de-DE"/>
              <a:t>	</a:t>
            </a:r>
          </a:p>
        </p:txBody>
      </p:sp>
      <p:sp>
        <p:nvSpPr>
          <p:cNvPr id="3" name="Untertitel 2">
            <a:extLst>
              <a:ext uri="{FF2B5EF4-FFF2-40B4-BE49-F238E27FC236}">
                <a16:creationId xmlns:a16="http://schemas.microsoft.com/office/drawing/2014/main" id="{A8852789-5934-443B-9E51-D921D6DDC764}"/>
              </a:ext>
            </a:extLst>
          </p:cNvPr>
          <p:cNvSpPr>
            <a:spLocks noGrp="1"/>
          </p:cNvSpPr>
          <p:nvPr>
            <p:ph type="subTitle" idx="1"/>
          </p:nvPr>
        </p:nvSpPr>
        <p:spPr>
          <a:xfrm>
            <a:off x="444843" y="3429000"/>
            <a:ext cx="11301057" cy="314253"/>
          </a:xfrm>
        </p:spPr>
        <p:txBody>
          <a:bodyPr/>
          <a:lstStyle/>
          <a:p>
            <a:r>
              <a:rPr lang="de-DE" sz="3600"/>
              <a:t>NFV Kreis Osnabrück</a:t>
            </a:r>
          </a:p>
        </p:txBody>
      </p:sp>
      <p:sp>
        <p:nvSpPr>
          <p:cNvPr id="4" name="Textplatzhalter 3">
            <a:extLst>
              <a:ext uri="{FF2B5EF4-FFF2-40B4-BE49-F238E27FC236}">
                <a16:creationId xmlns:a16="http://schemas.microsoft.com/office/drawing/2014/main" id="{5E353F39-8934-433B-8A3A-BE5A93E402D1}"/>
              </a:ext>
            </a:extLst>
          </p:cNvPr>
          <p:cNvSpPr>
            <a:spLocks noGrp="1"/>
          </p:cNvSpPr>
          <p:nvPr>
            <p:ph type="body" sz="quarter" idx="10"/>
          </p:nvPr>
        </p:nvSpPr>
        <p:spPr>
          <a:xfrm>
            <a:off x="444843" y="4145576"/>
            <a:ext cx="11301057" cy="248658"/>
          </a:xfrm>
        </p:spPr>
        <p:txBody>
          <a:bodyPr/>
          <a:lstStyle/>
          <a:p>
            <a:r>
              <a:rPr lang="de-DE" sz="2800"/>
              <a:t>Thema: Patenschulung	</a:t>
            </a:r>
          </a:p>
        </p:txBody>
      </p:sp>
      <p:sp>
        <p:nvSpPr>
          <p:cNvPr id="5" name="Textplatzhalter 4">
            <a:extLst>
              <a:ext uri="{FF2B5EF4-FFF2-40B4-BE49-F238E27FC236}">
                <a16:creationId xmlns:a16="http://schemas.microsoft.com/office/drawing/2014/main" id="{ABE82160-E95F-4949-9D2F-2721388998BE}"/>
              </a:ext>
            </a:extLst>
          </p:cNvPr>
          <p:cNvSpPr>
            <a:spLocks noGrp="1"/>
          </p:cNvSpPr>
          <p:nvPr>
            <p:ph type="body" sz="quarter" idx="11"/>
          </p:nvPr>
        </p:nvSpPr>
        <p:spPr>
          <a:xfrm>
            <a:off x="436284" y="4685596"/>
            <a:ext cx="11301057" cy="208006"/>
          </a:xfrm>
        </p:spPr>
        <p:txBody>
          <a:bodyPr vert="horz" wrap="square" lIns="0" tIns="0" rIns="0" bIns="0" rtlCol="0" anchor="t">
            <a:spAutoFit/>
          </a:bodyPr>
          <a:lstStyle/>
          <a:p>
            <a:r>
              <a:rPr lang="de-DE" sz="1600"/>
              <a:t>Referent: Florian Hotfilter</a:t>
            </a:r>
          </a:p>
        </p:txBody>
      </p:sp>
    </p:spTree>
    <p:extLst>
      <p:ext uri="{BB962C8B-B14F-4D97-AF65-F5344CB8AC3E}">
        <p14:creationId xmlns:p14="http://schemas.microsoft.com/office/powerpoint/2010/main" val="85528922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2C5C5D53-AF84-8E3F-7EFA-50BA2C3180FC}"/>
              </a:ext>
            </a:extLst>
          </p:cNvPr>
          <p:cNvSpPr>
            <a:spLocks noGrp="1"/>
          </p:cNvSpPr>
          <p:nvPr>
            <p:ph type="pic" sz="quarter" idx="18"/>
          </p:nvPr>
        </p:nvSpPr>
        <p:spPr/>
      </p:sp>
      <p:sp>
        <p:nvSpPr>
          <p:cNvPr id="3" name="Titel 2">
            <a:extLst>
              <a:ext uri="{FF2B5EF4-FFF2-40B4-BE49-F238E27FC236}">
                <a16:creationId xmlns:a16="http://schemas.microsoft.com/office/drawing/2014/main" id="{090F6209-952A-58AD-735B-8A011E1D12C6}"/>
              </a:ext>
            </a:extLst>
          </p:cNvPr>
          <p:cNvSpPr>
            <a:spLocks noGrp="1"/>
          </p:cNvSpPr>
          <p:nvPr>
            <p:ph type="ctrTitle"/>
          </p:nvPr>
        </p:nvSpPr>
        <p:spPr>
          <a:xfrm>
            <a:off x="444843" y="618263"/>
            <a:ext cx="6658266" cy="1025922"/>
          </a:xfrm>
        </p:spPr>
        <p:txBody>
          <a:bodyPr/>
          <a:lstStyle/>
          <a:p>
            <a:r>
              <a:rPr lang="de-DE" sz="4000" dirty="0"/>
              <a:t>Aufgaben</a:t>
            </a:r>
            <a:br>
              <a:rPr lang="de-DE" sz="4000" dirty="0"/>
            </a:br>
            <a:r>
              <a:rPr lang="de-DE" sz="4000" dirty="0"/>
              <a:t>eines Paten</a:t>
            </a:r>
          </a:p>
        </p:txBody>
      </p:sp>
      <p:sp>
        <p:nvSpPr>
          <p:cNvPr id="6" name="Textplatzhalter 5">
            <a:extLst>
              <a:ext uri="{FF2B5EF4-FFF2-40B4-BE49-F238E27FC236}">
                <a16:creationId xmlns:a16="http://schemas.microsoft.com/office/drawing/2014/main" id="{B372A52D-A36D-F89C-7DB0-BB1DCC322604}"/>
              </a:ext>
            </a:extLst>
          </p:cNvPr>
          <p:cNvSpPr>
            <a:spLocks noGrp="1"/>
          </p:cNvSpPr>
          <p:nvPr>
            <p:ph type="body" sz="quarter" idx="11"/>
          </p:nvPr>
        </p:nvSpPr>
        <p:spPr>
          <a:xfrm>
            <a:off x="444843" y="2188568"/>
            <a:ext cx="4860000" cy="3049168"/>
          </a:xfrm>
        </p:spPr>
        <p:txBody>
          <a:bodyPr vert="horz" wrap="square" lIns="0" tIns="0" rIns="0" bIns="0" rtlCol="0" anchor="t">
            <a:spAutoFit/>
          </a:bodyPr>
          <a:lstStyle/>
          <a:p>
            <a:pPr marL="171450" indent="-171450">
              <a:lnSpc>
                <a:spcPct val="100000"/>
              </a:lnSpc>
              <a:buFont typeface="Calibri"/>
              <a:buChar char="-"/>
            </a:pPr>
            <a:r>
              <a:rPr lang="de-DE" sz="2400" dirty="0"/>
              <a:t>Gemeinsames Verlassen der Sportstätte</a:t>
            </a:r>
          </a:p>
          <a:p>
            <a:pPr marL="171450" indent="-171450">
              <a:lnSpc>
                <a:spcPct val="100000"/>
              </a:lnSpc>
              <a:buFont typeface="Calibri"/>
              <a:buChar char="-"/>
            </a:pPr>
            <a:endParaRPr lang="de-DE" sz="2400"/>
          </a:p>
          <a:p>
            <a:pPr marL="171450" indent="-171450">
              <a:lnSpc>
                <a:spcPct val="100000"/>
              </a:lnSpc>
              <a:buFont typeface="Calibri"/>
              <a:buChar char="-"/>
            </a:pPr>
            <a:r>
              <a:rPr lang="de-DE" sz="2400" dirty="0"/>
              <a:t>Ausfüllen und Einsenden der „Einschätzung des SR-Paten“</a:t>
            </a:r>
          </a:p>
          <a:p>
            <a:pPr marL="171450" indent="-171450">
              <a:lnSpc>
                <a:spcPct val="100000"/>
              </a:lnSpc>
              <a:buFont typeface="Calibri"/>
              <a:buChar char="-"/>
            </a:pPr>
            <a:endParaRPr lang="de-DE" sz="2400"/>
          </a:p>
          <a:p>
            <a:pPr marL="171450" indent="-171450">
              <a:buFont typeface="Calibri"/>
              <a:buChar char="-"/>
            </a:pPr>
            <a:endParaRPr lang="de-DE"/>
          </a:p>
          <a:p>
            <a:endParaRPr lang="de-DE"/>
          </a:p>
        </p:txBody>
      </p:sp>
    </p:spTree>
    <p:extLst>
      <p:ext uri="{BB962C8B-B14F-4D97-AF65-F5344CB8AC3E}">
        <p14:creationId xmlns:p14="http://schemas.microsoft.com/office/powerpoint/2010/main" val="27013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85864BC-736C-1DF0-4FCD-71124F73CBEE}"/>
              </a:ext>
            </a:extLst>
          </p:cNvPr>
          <p:cNvSpPr>
            <a:spLocks noGrp="1"/>
          </p:cNvSpPr>
          <p:nvPr>
            <p:ph type="body" sz="quarter" idx="13"/>
          </p:nvPr>
        </p:nvSpPr>
        <p:spPr>
          <a:xfrm>
            <a:off x="444843" y="2480776"/>
            <a:ext cx="6658266" cy="3077766"/>
          </a:xfrm>
        </p:spPr>
        <p:txBody>
          <a:bodyPr vert="horz" wrap="square" lIns="0" tIns="0" rIns="0" bIns="0" rtlCol="0" anchor="t">
            <a:spAutoFit/>
          </a:bodyPr>
          <a:lstStyle/>
          <a:p>
            <a:r>
              <a:rPr lang="de-DE" sz="3650" dirty="0"/>
              <a:t>Improvisiertes Rollenspiel</a:t>
            </a:r>
          </a:p>
          <a:p>
            <a:r>
              <a:rPr lang="de-DE" sz="3650" err="1"/>
              <a:t>BSp.</a:t>
            </a:r>
            <a:r>
              <a:rPr lang="de-DE" sz="3650" dirty="0"/>
              <a:t> Guter/ Schlechter Umgang mit einem Neuling</a:t>
            </a:r>
          </a:p>
          <a:p>
            <a:endParaRPr lang="de-DE" sz="3650" dirty="0"/>
          </a:p>
        </p:txBody>
      </p:sp>
      <p:sp>
        <p:nvSpPr>
          <p:cNvPr id="3" name="Datumsplatzhalter 2">
            <a:extLst>
              <a:ext uri="{FF2B5EF4-FFF2-40B4-BE49-F238E27FC236}">
                <a16:creationId xmlns:a16="http://schemas.microsoft.com/office/drawing/2014/main" id="{4BA82955-1E71-BF9C-BEB9-CFA80C61314F}"/>
              </a:ext>
            </a:extLst>
          </p:cNvPr>
          <p:cNvSpPr>
            <a:spLocks noGrp="1"/>
          </p:cNvSpPr>
          <p:nvPr>
            <p:ph type="dt" sz="half" idx="10"/>
          </p:nvPr>
        </p:nvSpPr>
        <p:spPr/>
        <p:txBody>
          <a:bodyPr/>
          <a:lstStyle/>
          <a:p>
            <a:fld id="{6DD472BB-CA64-4400-847A-BA4708A827F2}" type="datetime1">
              <a:rPr lang="de-DE" noProof="0" smtClean="0"/>
              <a:t>12.07.2023</a:t>
            </a:fld>
            <a:endParaRPr lang="de-DE" noProof="0"/>
          </a:p>
        </p:txBody>
      </p:sp>
      <p:sp>
        <p:nvSpPr>
          <p:cNvPr id="4" name="Foliennummernplatzhalter 3">
            <a:extLst>
              <a:ext uri="{FF2B5EF4-FFF2-40B4-BE49-F238E27FC236}">
                <a16:creationId xmlns:a16="http://schemas.microsoft.com/office/drawing/2014/main" id="{577A0B30-C220-F9EE-78CD-C69532920C75}"/>
              </a:ext>
            </a:extLst>
          </p:cNvPr>
          <p:cNvSpPr>
            <a:spLocks noGrp="1"/>
          </p:cNvSpPr>
          <p:nvPr>
            <p:ph type="sldNum" sz="quarter" idx="12"/>
          </p:nvPr>
        </p:nvSpPr>
        <p:spPr/>
        <p:txBody>
          <a:bodyPr/>
          <a:lstStyle/>
          <a:p>
            <a:r>
              <a:rPr lang="de-DE" noProof="0"/>
              <a:t>Seite </a:t>
            </a:r>
            <a:fld id="{105F6080-11B6-4F5B-BFCF-ADAD48E4948B}" type="slidenum">
              <a:rPr lang="de-DE" noProof="0" smtClean="0"/>
              <a:pPr/>
              <a:t>11</a:t>
            </a:fld>
            <a:endParaRPr lang="de-DE" noProof="0"/>
          </a:p>
        </p:txBody>
      </p:sp>
      <p:sp>
        <p:nvSpPr>
          <p:cNvPr id="5" name="Bildplatzhalter 4">
            <a:extLst>
              <a:ext uri="{FF2B5EF4-FFF2-40B4-BE49-F238E27FC236}">
                <a16:creationId xmlns:a16="http://schemas.microsoft.com/office/drawing/2014/main" id="{3E9719A9-5EE9-DCD5-429C-594ED7A553AE}"/>
              </a:ext>
            </a:extLst>
          </p:cNvPr>
          <p:cNvSpPr>
            <a:spLocks noGrp="1"/>
          </p:cNvSpPr>
          <p:nvPr>
            <p:ph type="pic" sz="quarter" idx="18"/>
          </p:nvPr>
        </p:nvSpPr>
        <p:spPr/>
      </p:sp>
    </p:spTree>
    <p:extLst>
      <p:ext uri="{BB962C8B-B14F-4D97-AF65-F5344CB8AC3E}">
        <p14:creationId xmlns:p14="http://schemas.microsoft.com/office/powerpoint/2010/main" val="227925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A2FCC3E2-00EC-8DFF-2CF2-455F7DBA5839}"/>
              </a:ext>
            </a:extLst>
          </p:cNvPr>
          <p:cNvSpPr>
            <a:spLocks noGrp="1"/>
          </p:cNvSpPr>
          <p:nvPr>
            <p:ph type="pic" sz="quarter" idx="18"/>
          </p:nvPr>
        </p:nvSpPr>
        <p:spPr/>
      </p:sp>
      <p:sp>
        <p:nvSpPr>
          <p:cNvPr id="3" name="Titel 2">
            <a:extLst>
              <a:ext uri="{FF2B5EF4-FFF2-40B4-BE49-F238E27FC236}">
                <a16:creationId xmlns:a16="http://schemas.microsoft.com/office/drawing/2014/main" id="{529997E1-8902-A99F-1374-0F93E7BBE161}"/>
              </a:ext>
            </a:extLst>
          </p:cNvPr>
          <p:cNvSpPr>
            <a:spLocks noGrp="1"/>
          </p:cNvSpPr>
          <p:nvPr>
            <p:ph type="ctrTitle"/>
          </p:nvPr>
        </p:nvSpPr>
        <p:spPr>
          <a:xfrm>
            <a:off x="444843" y="585938"/>
            <a:ext cx="6658266" cy="1033103"/>
          </a:xfrm>
        </p:spPr>
        <p:txBody>
          <a:bodyPr/>
          <a:lstStyle/>
          <a:p>
            <a:r>
              <a:rPr lang="de-DE" sz="4000"/>
              <a:t>Ziele des </a:t>
            </a:r>
            <a:br>
              <a:rPr lang="de-DE" sz="4000"/>
            </a:br>
            <a:r>
              <a:rPr lang="de-DE" sz="4000"/>
              <a:t>Patensystems</a:t>
            </a:r>
          </a:p>
        </p:txBody>
      </p:sp>
      <p:sp>
        <p:nvSpPr>
          <p:cNvPr id="5" name="Textplatzhalter 4">
            <a:extLst>
              <a:ext uri="{FF2B5EF4-FFF2-40B4-BE49-F238E27FC236}">
                <a16:creationId xmlns:a16="http://schemas.microsoft.com/office/drawing/2014/main" id="{9990BA36-2CB9-8487-4064-04F02B52DDB0}"/>
              </a:ext>
            </a:extLst>
          </p:cNvPr>
          <p:cNvSpPr>
            <a:spLocks noGrp="1"/>
          </p:cNvSpPr>
          <p:nvPr>
            <p:ph type="body" sz="quarter" idx="10"/>
          </p:nvPr>
        </p:nvSpPr>
        <p:spPr>
          <a:xfrm>
            <a:off x="444843" y="1880828"/>
            <a:ext cx="4858735" cy="4139595"/>
          </a:xfrm>
        </p:spPr>
        <p:txBody>
          <a:bodyPr vert="horz" wrap="square" lIns="0" tIns="0" rIns="0" bIns="0" rtlCol="0" anchor="t">
            <a:spAutoFit/>
          </a:bodyPr>
          <a:lstStyle/>
          <a:p>
            <a:pPr marL="171450" indent="-171450">
              <a:lnSpc>
                <a:spcPct val="100000"/>
              </a:lnSpc>
              <a:buFontTx/>
              <a:buChar char="-"/>
            </a:pPr>
            <a:r>
              <a:rPr lang="de-DE" sz="2400"/>
              <a:t>Unterstützung des SR- Neulings bei den ersten Spielen</a:t>
            </a:r>
            <a:endParaRPr lang="de-DE"/>
          </a:p>
          <a:p>
            <a:pPr marL="171450" indent="-171450">
              <a:lnSpc>
                <a:spcPct val="100000"/>
              </a:lnSpc>
              <a:buFontTx/>
              <a:buChar char="-"/>
            </a:pPr>
            <a:endParaRPr lang="de-DE" sz="2400"/>
          </a:p>
          <a:p>
            <a:pPr marL="171450" indent="-171450">
              <a:lnSpc>
                <a:spcPct val="100000"/>
              </a:lnSpc>
              <a:buFontTx/>
              <a:buChar char="-"/>
            </a:pPr>
            <a:r>
              <a:rPr lang="de-DE" sz="2400"/>
              <a:t>Ansprechpartner für den SR-Neuling bei Problemen vor Ort</a:t>
            </a:r>
          </a:p>
          <a:p>
            <a:pPr marL="171450" indent="-171450">
              <a:lnSpc>
                <a:spcPct val="100000"/>
              </a:lnSpc>
              <a:buFontTx/>
              <a:buChar char="-"/>
            </a:pPr>
            <a:endParaRPr lang="de-DE" sz="2400"/>
          </a:p>
          <a:p>
            <a:pPr marL="171450" indent="-171450">
              <a:lnSpc>
                <a:spcPct val="100000"/>
              </a:lnSpc>
              <a:buFontTx/>
              <a:buChar char="-"/>
            </a:pPr>
            <a:r>
              <a:rPr lang="de-DE" sz="2400"/>
              <a:t>Erste, kleine praktische Hinweise zur Spielleitung</a:t>
            </a:r>
          </a:p>
          <a:p>
            <a:pPr marL="171450" indent="-171450">
              <a:lnSpc>
                <a:spcPct val="100000"/>
              </a:lnSpc>
              <a:buFontTx/>
              <a:buChar char="-"/>
            </a:pPr>
            <a:endParaRPr lang="de-DE" sz="2400"/>
          </a:p>
          <a:p>
            <a:pPr marL="171450" indent="-171450">
              <a:lnSpc>
                <a:spcPct val="100000"/>
              </a:lnSpc>
              <a:buFontTx/>
              <a:buChar char="-"/>
            </a:pPr>
            <a:r>
              <a:rPr lang="de-DE" sz="2400"/>
              <a:t>Integration des SR- Neulings in die SR- Gemeinschaft</a:t>
            </a:r>
          </a:p>
        </p:txBody>
      </p:sp>
    </p:spTree>
    <p:extLst>
      <p:ext uri="{BB962C8B-B14F-4D97-AF65-F5344CB8AC3E}">
        <p14:creationId xmlns:p14="http://schemas.microsoft.com/office/powerpoint/2010/main" val="2286790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B57DFC5C-8E88-EDEB-5AFF-BF96AB3A5B08}"/>
              </a:ext>
            </a:extLst>
          </p:cNvPr>
          <p:cNvSpPr>
            <a:spLocks noGrp="1"/>
          </p:cNvSpPr>
          <p:nvPr>
            <p:ph type="subTitle" idx="1"/>
          </p:nvPr>
        </p:nvSpPr>
        <p:spPr>
          <a:xfrm>
            <a:off x="444843" y="1604554"/>
            <a:ext cx="5362603" cy="4185249"/>
          </a:xfrm>
        </p:spPr>
        <p:txBody>
          <a:bodyPr/>
          <a:lstStyle/>
          <a:p>
            <a:endParaRPr lang="de-DE"/>
          </a:p>
        </p:txBody>
      </p:sp>
      <p:sp>
        <p:nvSpPr>
          <p:cNvPr id="6" name="Textplatzhalter 5">
            <a:extLst>
              <a:ext uri="{FF2B5EF4-FFF2-40B4-BE49-F238E27FC236}">
                <a16:creationId xmlns:a16="http://schemas.microsoft.com/office/drawing/2014/main" id="{BC99C11F-EE38-D984-738C-3FCE5720E2C2}"/>
              </a:ext>
            </a:extLst>
          </p:cNvPr>
          <p:cNvSpPr>
            <a:spLocks noGrp="1"/>
          </p:cNvSpPr>
          <p:nvPr>
            <p:ph type="body" sz="quarter" idx="11"/>
          </p:nvPr>
        </p:nvSpPr>
        <p:spPr>
          <a:xfrm>
            <a:off x="444843" y="1878910"/>
            <a:ext cx="4860000" cy="2792688"/>
          </a:xfrm>
        </p:spPr>
        <p:txBody>
          <a:bodyPr vert="horz" wrap="square" lIns="0" tIns="0" rIns="0" bIns="0" rtlCol="0" anchor="t">
            <a:spAutoFit/>
          </a:bodyPr>
          <a:lstStyle/>
          <a:p>
            <a:pPr>
              <a:lnSpc>
                <a:spcPct val="100000"/>
              </a:lnSpc>
            </a:pPr>
            <a:r>
              <a:rPr lang="de-DE" sz="2400" dirty="0">
                <a:ea typeface="+mn-lt"/>
                <a:cs typeface="+mn-lt"/>
              </a:rPr>
              <a:t>Die frühzeitige Begleitung von SR-Neulingen soll langfristig dazu führen, dass ausgebildete SR länger dabei bleiben. Die Unterstützung durch Paten in der Praxis ist besonders zu Beginn der Karriere von großer Bedeutung!</a:t>
            </a:r>
            <a:endParaRPr lang="de-DE" sz="2400" b="0" dirty="0">
              <a:ea typeface="+mn-lt"/>
              <a:cs typeface="+mn-lt"/>
            </a:endParaRPr>
          </a:p>
          <a:p>
            <a:endParaRPr lang="de-DE"/>
          </a:p>
        </p:txBody>
      </p:sp>
      <p:sp>
        <p:nvSpPr>
          <p:cNvPr id="11" name="Bildplatzhalter 10">
            <a:extLst>
              <a:ext uri="{FF2B5EF4-FFF2-40B4-BE49-F238E27FC236}">
                <a16:creationId xmlns:a16="http://schemas.microsoft.com/office/drawing/2014/main" id="{4EAFE3C7-4CF5-197E-E118-62C8F5D158D0}"/>
              </a:ext>
            </a:extLst>
          </p:cNvPr>
          <p:cNvSpPr>
            <a:spLocks noGrp="1"/>
          </p:cNvSpPr>
          <p:nvPr>
            <p:ph type="pic" sz="quarter" idx="18"/>
          </p:nvPr>
        </p:nvSpPr>
        <p:spPr/>
      </p:sp>
    </p:spTree>
    <p:extLst>
      <p:ext uri="{BB962C8B-B14F-4D97-AF65-F5344CB8AC3E}">
        <p14:creationId xmlns:p14="http://schemas.microsoft.com/office/powerpoint/2010/main" val="17034695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4C53BFE-541A-389E-BAFC-BE8CA7921975}"/>
              </a:ext>
            </a:extLst>
          </p:cNvPr>
          <p:cNvSpPr>
            <a:spLocks noGrp="1"/>
          </p:cNvSpPr>
          <p:nvPr>
            <p:ph type="pic" sz="quarter" idx="18"/>
          </p:nvPr>
        </p:nvSpPr>
        <p:spPr/>
      </p:sp>
      <p:sp>
        <p:nvSpPr>
          <p:cNvPr id="3" name="Titel 2">
            <a:extLst>
              <a:ext uri="{FF2B5EF4-FFF2-40B4-BE49-F238E27FC236}">
                <a16:creationId xmlns:a16="http://schemas.microsoft.com/office/drawing/2014/main" id="{C45064C9-B869-70E0-01DB-A2B446261295}"/>
              </a:ext>
            </a:extLst>
          </p:cNvPr>
          <p:cNvSpPr>
            <a:spLocks noGrp="1"/>
          </p:cNvSpPr>
          <p:nvPr>
            <p:ph type="ctrTitle"/>
          </p:nvPr>
        </p:nvSpPr>
        <p:spPr>
          <a:xfrm>
            <a:off x="444843" y="233934"/>
            <a:ext cx="6658266" cy="1538883"/>
          </a:xfrm>
        </p:spPr>
        <p:txBody>
          <a:bodyPr/>
          <a:lstStyle/>
          <a:p>
            <a:r>
              <a:rPr lang="de-DE" sz="4000"/>
              <a:t>Voraussetzungen</a:t>
            </a:r>
            <a:br>
              <a:rPr lang="de-DE" sz="4000"/>
            </a:br>
            <a:r>
              <a:rPr lang="de-DE" sz="4000"/>
              <a:t>für Paten</a:t>
            </a:r>
            <a:br>
              <a:rPr lang="de-DE" sz="4000"/>
            </a:br>
            <a:endParaRPr lang="de-DE"/>
          </a:p>
        </p:txBody>
      </p:sp>
      <p:sp>
        <p:nvSpPr>
          <p:cNvPr id="5" name="Textplatzhalter 4">
            <a:extLst>
              <a:ext uri="{FF2B5EF4-FFF2-40B4-BE49-F238E27FC236}">
                <a16:creationId xmlns:a16="http://schemas.microsoft.com/office/drawing/2014/main" id="{1DC3A6D0-D6DF-99EA-D8A7-88156A333426}"/>
              </a:ext>
            </a:extLst>
          </p:cNvPr>
          <p:cNvSpPr>
            <a:spLocks noGrp="1"/>
          </p:cNvSpPr>
          <p:nvPr>
            <p:ph type="body" sz="quarter" idx="10"/>
          </p:nvPr>
        </p:nvSpPr>
        <p:spPr>
          <a:xfrm>
            <a:off x="444843" y="2132001"/>
            <a:ext cx="4858735" cy="3464666"/>
          </a:xfrm>
        </p:spPr>
        <p:txBody>
          <a:bodyPr vert="horz" wrap="square" lIns="0" tIns="0" rIns="0" bIns="0" rtlCol="0" anchor="t">
            <a:spAutoFit/>
          </a:bodyPr>
          <a:lstStyle/>
          <a:p>
            <a:pPr marL="171450" indent="-171450">
              <a:lnSpc>
                <a:spcPct val="100000"/>
              </a:lnSpc>
              <a:buFontTx/>
              <a:buChar char="-"/>
            </a:pPr>
            <a:r>
              <a:rPr lang="de-DE" sz="2400"/>
              <a:t>Aktiver Schiedsrichter oder Schiedsrichter im Ruhestand</a:t>
            </a:r>
          </a:p>
          <a:p>
            <a:pPr marL="171450" indent="-171450">
              <a:lnSpc>
                <a:spcPct val="100000"/>
              </a:lnSpc>
              <a:buFontTx/>
              <a:buChar char="-"/>
            </a:pPr>
            <a:endParaRPr lang="de-DE" sz="2400"/>
          </a:p>
          <a:p>
            <a:pPr marL="171450" indent="-171450">
              <a:lnSpc>
                <a:spcPct val="100000"/>
              </a:lnSpc>
              <a:buFontTx/>
              <a:buChar char="-"/>
            </a:pPr>
            <a:r>
              <a:rPr lang="de-DE" sz="2400"/>
              <a:t>Motivation SR- Neulinge zu unterstützen</a:t>
            </a:r>
            <a:endParaRPr lang="de-DE"/>
          </a:p>
          <a:p>
            <a:pPr marL="171450" indent="-171450">
              <a:lnSpc>
                <a:spcPct val="100000"/>
              </a:lnSpc>
              <a:buFontTx/>
              <a:buChar char="-"/>
            </a:pPr>
            <a:endParaRPr lang="de-DE"/>
          </a:p>
          <a:p>
            <a:pPr marL="171450" indent="-171450">
              <a:lnSpc>
                <a:spcPct val="100000"/>
              </a:lnSpc>
              <a:buFontTx/>
              <a:buChar char="-"/>
            </a:pPr>
            <a:r>
              <a:rPr lang="de-DE" sz="2400"/>
              <a:t>Informationen zu den Aufgaben als Pate erhalten</a:t>
            </a:r>
          </a:p>
          <a:p>
            <a:pPr marL="171450" indent="-171450">
              <a:buFontTx/>
              <a:buChar char="-"/>
            </a:pPr>
            <a:endParaRPr lang="de-DE"/>
          </a:p>
          <a:p>
            <a:pPr marL="171450" indent="-171450">
              <a:buFontTx/>
              <a:buChar char="-"/>
            </a:pPr>
            <a:endParaRPr lang="de-DE"/>
          </a:p>
          <a:p>
            <a:endParaRPr lang="de-DE"/>
          </a:p>
        </p:txBody>
      </p:sp>
    </p:spTree>
    <p:extLst>
      <p:ext uri="{BB962C8B-B14F-4D97-AF65-F5344CB8AC3E}">
        <p14:creationId xmlns:p14="http://schemas.microsoft.com/office/powerpoint/2010/main" val="2007203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74F30863-959D-A492-66DD-07773AA629C2}"/>
              </a:ext>
            </a:extLst>
          </p:cNvPr>
          <p:cNvSpPr>
            <a:spLocks noGrp="1"/>
          </p:cNvSpPr>
          <p:nvPr>
            <p:ph type="pic" sz="quarter" idx="18"/>
          </p:nvPr>
        </p:nvSpPr>
        <p:spPr/>
      </p:sp>
      <p:sp>
        <p:nvSpPr>
          <p:cNvPr id="3" name="Titel 2">
            <a:extLst>
              <a:ext uri="{FF2B5EF4-FFF2-40B4-BE49-F238E27FC236}">
                <a16:creationId xmlns:a16="http://schemas.microsoft.com/office/drawing/2014/main" id="{34F4CB03-D2D6-95D6-F727-C35512A85116}"/>
              </a:ext>
            </a:extLst>
          </p:cNvPr>
          <p:cNvSpPr>
            <a:spLocks noGrp="1"/>
          </p:cNvSpPr>
          <p:nvPr>
            <p:ph type="ctrTitle"/>
          </p:nvPr>
        </p:nvSpPr>
        <p:spPr>
          <a:xfrm>
            <a:off x="444843" y="785939"/>
            <a:ext cx="6658266" cy="520142"/>
          </a:xfrm>
        </p:spPr>
        <p:txBody>
          <a:bodyPr/>
          <a:lstStyle/>
          <a:p>
            <a:r>
              <a:rPr lang="de-DE" sz="4000"/>
              <a:t>Patenbogen</a:t>
            </a:r>
          </a:p>
        </p:txBody>
      </p:sp>
      <p:sp>
        <p:nvSpPr>
          <p:cNvPr id="5" name="Textplatzhalter 4">
            <a:extLst>
              <a:ext uri="{FF2B5EF4-FFF2-40B4-BE49-F238E27FC236}">
                <a16:creationId xmlns:a16="http://schemas.microsoft.com/office/drawing/2014/main" id="{E7D2DCE8-5520-266E-EEE0-33E21E1D55E3}"/>
              </a:ext>
            </a:extLst>
          </p:cNvPr>
          <p:cNvSpPr>
            <a:spLocks noGrp="1"/>
          </p:cNvSpPr>
          <p:nvPr>
            <p:ph type="body" sz="quarter" idx="10"/>
          </p:nvPr>
        </p:nvSpPr>
        <p:spPr>
          <a:xfrm>
            <a:off x="444843" y="2179706"/>
            <a:ext cx="4877096" cy="3757439"/>
          </a:xfrm>
        </p:spPr>
        <p:txBody>
          <a:bodyPr vert="horz" wrap="square" lIns="0" tIns="0" rIns="0" bIns="0" rtlCol="0" anchor="t">
            <a:spAutoFit/>
          </a:bodyPr>
          <a:lstStyle/>
          <a:p>
            <a:pPr marL="171450" indent="-171450">
              <a:lnSpc>
                <a:spcPct val="100000"/>
              </a:lnSpc>
              <a:buFont typeface="Calibri"/>
              <a:buChar char="-"/>
            </a:pPr>
            <a:r>
              <a:rPr lang="de-DE" sz="2400"/>
              <a:t>Schnellstmöglich ausfüllen (innerhalb 2-3 Tage)</a:t>
            </a:r>
          </a:p>
          <a:p>
            <a:pPr marL="171450" indent="-171450">
              <a:lnSpc>
                <a:spcPct val="100000"/>
              </a:lnSpc>
              <a:buFont typeface="Calibri"/>
              <a:buChar char="-"/>
            </a:pPr>
            <a:endParaRPr lang="de-DE" sz="2400"/>
          </a:p>
          <a:p>
            <a:pPr marL="171450" indent="-171450">
              <a:lnSpc>
                <a:spcPct val="100000"/>
              </a:lnSpc>
              <a:buFont typeface="Calibri"/>
              <a:buChar char="-"/>
            </a:pPr>
            <a:r>
              <a:rPr lang="de-DE" sz="2400"/>
              <a:t>Patenbogen danach an </a:t>
            </a:r>
            <a:r>
              <a:rPr lang="de-DE" sz="2400">
                <a:hlinkClick r:id="rId2"/>
              </a:rPr>
              <a:t>beobachtungen@gmx.de</a:t>
            </a:r>
            <a:r>
              <a:rPr lang="de-DE" sz="2400"/>
              <a:t> </a:t>
            </a:r>
          </a:p>
          <a:p>
            <a:pPr>
              <a:lnSpc>
                <a:spcPct val="100000"/>
              </a:lnSpc>
            </a:pPr>
            <a:r>
              <a:rPr lang="de-DE" sz="2400"/>
              <a:t>  schicken!</a:t>
            </a:r>
            <a:endParaRPr lang="de-DE"/>
          </a:p>
          <a:p>
            <a:pPr marL="171450" indent="-171450">
              <a:lnSpc>
                <a:spcPct val="100000"/>
              </a:lnSpc>
              <a:buFont typeface="Calibri"/>
              <a:buChar char="-"/>
            </a:pPr>
            <a:endParaRPr lang="de-DE" sz="2400"/>
          </a:p>
          <a:p>
            <a:pPr marL="171450" indent="-171450">
              <a:lnSpc>
                <a:spcPct val="100000"/>
              </a:lnSpc>
              <a:buFont typeface="Calibri"/>
              <a:buChar char="-"/>
            </a:pPr>
            <a:r>
              <a:rPr lang="de-DE" sz="2400"/>
              <a:t>Der Bogen wird dann von Florian kontrolliert und an den Jungschiedsrichter geschickt</a:t>
            </a:r>
          </a:p>
        </p:txBody>
      </p:sp>
    </p:spTree>
    <p:extLst>
      <p:ext uri="{BB962C8B-B14F-4D97-AF65-F5344CB8AC3E}">
        <p14:creationId xmlns:p14="http://schemas.microsoft.com/office/powerpoint/2010/main" val="434707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8E649A7-BD29-EF41-4801-6027DDF62F1B}"/>
              </a:ext>
            </a:extLst>
          </p:cNvPr>
          <p:cNvSpPr>
            <a:spLocks noGrp="1"/>
          </p:cNvSpPr>
          <p:nvPr>
            <p:ph type="pic" sz="quarter" idx="18"/>
          </p:nvPr>
        </p:nvSpPr>
        <p:spPr/>
      </p:sp>
      <p:sp>
        <p:nvSpPr>
          <p:cNvPr id="3" name="Titel 2">
            <a:extLst>
              <a:ext uri="{FF2B5EF4-FFF2-40B4-BE49-F238E27FC236}">
                <a16:creationId xmlns:a16="http://schemas.microsoft.com/office/drawing/2014/main" id="{4EF0D054-908D-0661-5CC4-C2A816183B8E}"/>
              </a:ext>
            </a:extLst>
          </p:cNvPr>
          <p:cNvSpPr>
            <a:spLocks noGrp="1"/>
          </p:cNvSpPr>
          <p:nvPr>
            <p:ph type="ctrTitle"/>
          </p:nvPr>
        </p:nvSpPr>
        <p:spPr>
          <a:xfrm>
            <a:off x="444843" y="548681"/>
            <a:ext cx="6658266" cy="1188132"/>
          </a:xfrm>
        </p:spPr>
        <p:txBody>
          <a:bodyPr/>
          <a:lstStyle/>
          <a:p>
            <a:r>
              <a:rPr lang="de-DE"/>
              <a:t>Entschädigung Pateneinsätze </a:t>
            </a:r>
          </a:p>
        </p:txBody>
      </p:sp>
      <p:sp>
        <p:nvSpPr>
          <p:cNvPr id="5" name="Textplatzhalter 4">
            <a:extLst>
              <a:ext uri="{FF2B5EF4-FFF2-40B4-BE49-F238E27FC236}">
                <a16:creationId xmlns:a16="http://schemas.microsoft.com/office/drawing/2014/main" id="{3A97A64A-3167-A8A5-95FF-45CC8E5CFDF8}"/>
              </a:ext>
            </a:extLst>
          </p:cNvPr>
          <p:cNvSpPr>
            <a:spLocks noGrp="1"/>
          </p:cNvSpPr>
          <p:nvPr>
            <p:ph type="body" sz="quarter" idx="10"/>
          </p:nvPr>
        </p:nvSpPr>
        <p:spPr>
          <a:xfrm>
            <a:off x="444843" y="2087899"/>
            <a:ext cx="4858735" cy="4126771"/>
          </a:xfrm>
        </p:spPr>
        <p:txBody>
          <a:bodyPr vert="horz" wrap="square" lIns="0" tIns="0" rIns="0" bIns="0" rtlCol="0" anchor="t">
            <a:spAutoFit/>
          </a:bodyPr>
          <a:lstStyle/>
          <a:p>
            <a:pPr marL="171450" indent="-171450">
              <a:lnSpc>
                <a:spcPct val="100000"/>
              </a:lnSpc>
              <a:buFont typeface="Calibri"/>
              <a:buChar char="-"/>
            </a:pPr>
            <a:r>
              <a:rPr lang="de-DE" sz="2400" dirty="0"/>
              <a:t>20 Euro (10 Euro pro Einheit) + Fahrtkosten 0,30€ pro Kilometer</a:t>
            </a:r>
            <a:r>
              <a:rPr lang="de-DE" dirty="0"/>
              <a:t>  </a:t>
            </a:r>
          </a:p>
          <a:p>
            <a:pPr marL="171450" indent="-171450">
              <a:lnSpc>
                <a:spcPct val="100000"/>
              </a:lnSpc>
              <a:buFont typeface="Calibri"/>
              <a:buChar char="-"/>
            </a:pPr>
            <a:endParaRPr lang="de-DE"/>
          </a:p>
          <a:p>
            <a:pPr marL="171450" indent="-171450">
              <a:lnSpc>
                <a:spcPct val="100000"/>
              </a:lnSpc>
              <a:buFont typeface="Calibri"/>
              <a:buChar char="-"/>
            </a:pPr>
            <a:endParaRPr lang="de-DE"/>
          </a:p>
          <a:p>
            <a:pPr marL="171450" indent="-171450">
              <a:lnSpc>
                <a:spcPct val="100000"/>
              </a:lnSpc>
              <a:buFont typeface="Calibri"/>
              <a:buChar char="-"/>
            </a:pPr>
            <a:r>
              <a:rPr lang="de-DE" sz="2400" dirty="0"/>
              <a:t>Die Abrechnung muss zum Quartalsende an </a:t>
            </a:r>
            <a:r>
              <a:rPr lang="de-DE" sz="2400" dirty="0">
                <a:solidFill>
                  <a:srgbClr val="FF0000"/>
                </a:solidFill>
              </a:rPr>
              <a:t>Tim Gutendorf Untere </a:t>
            </a:r>
            <a:r>
              <a:rPr lang="de-DE" sz="2400" dirty="0" err="1">
                <a:solidFill>
                  <a:srgbClr val="FF0000"/>
                </a:solidFill>
              </a:rPr>
              <a:t>Findelstätte</a:t>
            </a:r>
            <a:r>
              <a:rPr lang="de-DE" sz="2400" dirty="0">
                <a:solidFill>
                  <a:srgbClr val="FF0000"/>
                </a:solidFill>
              </a:rPr>
              <a:t> 50, 49132 Georgsmarienhütte</a:t>
            </a:r>
            <a:r>
              <a:rPr lang="de-DE" sz="2400" dirty="0"/>
              <a:t> per Post geschickt werden!</a:t>
            </a:r>
          </a:p>
          <a:p>
            <a:pPr marL="171450" indent="-171450">
              <a:lnSpc>
                <a:spcPct val="100000"/>
              </a:lnSpc>
              <a:buFont typeface="Calibri"/>
              <a:buChar char="-"/>
            </a:pPr>
            <a:endParaRPr lang="de-DE" sz="2400"/>
          </a:p>
          <a:p>
            <a:pPr marL="171450" indent="-171450">
              <a:lnSpc>
                <a:spcPct val="100000"/>
              </a:lnSpc>
              <a:buFont typeface="Calibri"/>
              <a:buChar char="-"/>
            </a:pPr>
            <a:r>
              <a:rPr lang="de-DE" sz="2400" dirty="0"/>
              <a:t>Unterschrift auf der Abrechnung nicht vergessen!</a:t>
            </a:r>
          </a:p>
        </p:txBody>
      </p:sp>
    </p:spTree>
    <p:extLst>
      <p:ext uri="{BB962C8B-B14F-4D97-AF65-F5344CB8AC3E}">
        <p14:creationId xmlns:p14="http://schemas.microsoft.com/office/powerpoint/2010/main" val="3231041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913DE-BA8F-4158-A8CD-239065A4FB4B}"/>
              </a:ext>
            </a:extLst>
          </p:cNvPr>
          <p:cNvSpPr>
            <a:spLocks noGrp="1"/>
          </p:cNvSpPr>
          <p:nvPr>
            <p:ph type="ctrTitle"/>
          </p:nvPr>
        </p:nvSpPr>
        <p:spPr>
          <a:xfrm>
            <a:off x="444843" y="4262724"/>
            <a:ext cx="11301057" cy="520142"/>
          </a:xfrm>
        </p:spPr>
        <p:txBody>
          <a:bodyPr/>
          <a:lstStyle/>
          <a:p>
            <a:pPr algn="ctr"/>
            <a:r>
              <a:rPr lang="de-DE" sz="4000"/>
              <a:t>Vielen Dank für Eure Aufmerksamkeit</a:t>
            </a:r>
          </a:p>
        </p:txBody>
      </p:sp>
    </p:spTree>
    <p:extLst>
      <p:ext uri="{BB962C8B-B14F-4D97-AF65-F5344CB8AC3E}">
        <p14:creationId xmlns:p14="http://schemas.microsoft.com/office/powerpoint/2010/main" val="224324842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B28E6A2-F93D-4F76-B3D0-E0B99805D95A}"/>
              </a:ext>
            </a:extLst>
          </p:cNvPr>
          <p:cNvSpPr>
            <a:spLocks noGrp="1"/>
          </p:cNvSpPr>
          <p:nvPr>
            <p:ph type="body" sz="quarter" idx="13"/>
          </p:nvPr>
        </p:nvSpPr>
        <p:spPr>
          <a:xfrm>
            <a:off x="444843" y="2480776"/>
            <a:ext cx="6658266" cy="1025922"/>
          </a:xfrm>
        </p:spPr>
        <p:txBody>
          <a:bodyPr vert="horz" wrap="square" lIns="0" tIns="0" rIns="0" bIns="0" rtlCol="0" anchor="t">
            <a:spAutoFit/>
          </a:bodyPr>
          <a:lstStyle/>
          <a:p>
            <a:r>
              <a:rPr lang="de-DE" sz="4000"/>
              <a:t>Fragen und Anmerkungen ???</a:t>
            </a:r>
          </a:p>
        </p:txBody>
      </p:sp>
      <p:sp>
        <p:nvSpPr>
          <p:cNvPr id="3" name="Datumsplatzhalter 2">
            <a:extLst>
              <a:ext uri="{FF2B5EF4-FFF2-40B4-BE49-F238E27FC236}">
                <a16:creationId xmlns:a16="http://schemas.microsoft.com/office/drawing/2014/main" id="{FAAF123D-76C6-4AED-AFC6-DF7B6E98166C}"/>
              </a:ext>
            </a:extLst>
          </p:cNvPr>
          <p:cNvSpPr>
            <a:spLocks noGrp="1"/>
          </p:cNvSpPr>
          <p:nvPr>
            <p:ph type="dt" sz="half" idx="10"/>
          </p:nvPr>
        </p:nvSpPr>
        <p:spPr/>
        <p:txBody>
          <a:bodyPr/>
          <a:lstStyle/>
          <a:p>
            <a:fld id="{C522F82A-48CB-4550-9782-80652BE788D7}" type="datetime1">
              <a:rPr lang="de-DE" noProof="0" smtClean="0"/>
              <a:t>12.07.2023</a:t>
            </a:fld>
            <a:endParaRPr lang="de-DE" noProof="0"/>
          </a:p>
        </p:txBody>
      </p:sp>
      <p:sp>
        <p:nvSpPr>
          <p:cNvPr id="5" name="Foliennummernplatzhalter 4">
            <a:extLst>
              <a:ext uri="{FF2B5EF4-FFF2-40B4-BE49-F238E27FC236}">
                <a16:creationId xmlns:a16="http://schemas.microsoft.com/office/drawing/2014/main" id="{9348F2D6-D6E3-4676-9B09-949B46178668}"/>
              </a:ext>
            </a:extLst>
          </p:cNvPr>
          <p:cNvSpPr>
            <a:spLocks noGrp="1"/>
          </p:cNvSpPr>
          <p:nvPr>
            <p:ph type="sldNum" sz="quarter" idx="12"/>
          </p:nvPr>
        </p:nvSpPr>
        <p:spPr/>
        <p:txBody>
          <a:bodyPr/>
          <a:lstStyle/>
          <a:p>
            <a:r>
              <a:rPr lang="de-DE" noProof="0"/>
              <a:t>Seite </a:t>
            </a:r>
            <a:fld id="{105F6080-11B6-4F5B-BFCF-ADAD48E4948B}" type="slidenum">
              <a:rPr lang="de-DE" noProof="0" smtClean="0"/>
              <a:pPr/>
              <a:t>18</a:t>
            </a:fld>
            <a:endParaRPr lang="de-DE" noProof="0"/>
          </a:p>
        </p:txBody>
      </p:sp>
    </p:spTree>
    <p:extLst>
      <p:ext uri="{BB962C8B-B14F-4D97-AF65-F5344CB8AC3E}">
        <p14:creationId xmlns:p14="http://schemas.microsoft.com/office/powerpoint/2010/main" val="167098958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4BE5197E-0A1F-711D-95BB-15BA8FF7A3C0}"/>
              </a:ext>
            </a:extLst>
          </p:cNvPr>
          <p:cNvSpPr>
            <a:spLocks noGrp="1"/>
          </p:cNvSpPr>
          <p:nvPr>
            <p:ph type="pic" sz="quarter" idx="18"/>
          </p:nvPr>
        </p:nvSpPr>
        <p:spPr/>
      </p:sp>
      <p:sp>
        <p:nvSpPr>
          <p:cNvPr id="3" name="Titel 2">
            <a:extLst>
              <a:ext uri="{FF2B5EF4-FFF2-40B4-BE49-F238E27FC236}">
                <a16:creationId xmlns:a16="http://schemas.microsoft.com/office/drawing/2014/main" id="{F60D83D0-B854-208C-9BB6-4EAA32743F27}"/>
              </a:ext>
            </a:extLst>
          </p:cNvPr>
          <p:cNvSpPr>
            <a:spLocks noGrp="1"/>
          </p:cNvSpPr>
          <p:nvPr>
            <p:ph type="ctrTitle"/>
          </p:nvPr>
        </p:nvSpPr>
        <p:spPr>
          <a:xfrm>
            <a:off x="444843" y="960053"/>
            <a:ext cx="4138989" cy="520142"/>
          </a:xfrm>
        </p:spPr>
        <p:txBody>
          <a:bodyPr/>
          <a:lstStyle/>
          <a:p>
            <a:r>
              <a:rPr lang="de-DE" sz="4000"/>
              <a:t>Themen</a:t>
            </a:r>
          </a:p>
        </p:txBody>
      </p:sp>
      <p:sp>
        <p:nvSpPr>
          <p:cNvPr id="5" name="Textplatzhalter 4">
            <a:extLst>
              <a:ext uri="{FF2B5EF4-FFF2-40B4-BE49-F238E27FC236}">
                <a16:creationId xmlns:a16="http://schemas.microsoft.com/office/drawing/2014/main" id="{6E1F60F7-6766-E9BB-0EF0-52AA410189A7}"/>
              </a:ext>
            </a:extLst>
          </p:cNvPr>
          <p:cNvSpPr>
            <a:spLocks noGrp="1"/>
          </p:cNvSpPr>
          <p:nvPr>
            <p:ph type="body" sz="quarter" idx="10"/>
          </p:nvPr>
        </p:nvSpPr>
        <p:spPr>
          <a:xfrm>
            <a:off x="444843" y="1988840"/>
            <a:ext cx="4858735" cy="4178067"/>
          </a:xfrm>
        </p:spPr>
        <p:txBody>
          <a:bodyPr vert="horz" wrap="square" lIns="0" tIns="0" rIns="0" bIns="0" rtlCol="0" anchor="t">
            <a:spAutoFit/>
          </a:bodyPr>
          <a:lstStyle/>
          <a:p>
            <a:pPr marL="285750" indent="-285750">
              <a:lnSpc>
                <a:spcPct val="100000"/>
              </a:lnSpc>
              <a:buFont typeface="Wingdings" panose="05000000000000000000" pitchFamily="2" charset="2"/>
              <a:buChar char="Ø"/>
            </a:pPr>
            <a:r>
              <a:rPr lang="de-DE" sz="2400" dirty="0"/>
              <a:t>Aufgaben eines Paten</a:t>
            </a:r>
          </a:p>
          <a:p>
            <a:pPr marL="285750" indent="-285750">
              <a:lnSpc>
                <a:spcPct val="100000"/>
              </a:lnSpc>
              <a:buFont typeface="Wingdings" panose="05000000000000000000" pitchFamily="2" charset="2"/>
              <a:buChar char="Ø"/>
            </a:pPr>
            <a:endParaRPr lang="de-DE" sz="2400" dirty="0"/>
          </a:p>
          <a:p>
            <a:pPr marL="285750" indent="-285750">
              <a:lnSpc>
                <a:spcPct val="100000"/>
              </a:lnSpc>
              <a:buFont typeface="Wingdings" panose="05000000000000000000" pitchFamily="2" charset="2"/>
              <a:buChar char="Ø"/>
            </a:pPr>
            <a:r>
              <a:rPr lang="de-DE" sz="2400" dirty="0"/>
              <a:t>Ziele des Patensystems</a:t>
            </a:r>
            <a:endParaRPr lang="de-DE" dirty="0"/>
          </a:p>
          <a:p>
            <a:pPr marL="285750" indent="-285750">
              <a:lnSpc>
                <a:spcPct val="100000"/>
              </a:lnSpc>
              <a:buFont typeface="Wingdings" panose="05000000000000000000" pitchFamily="2" charset="2"/>
              <a:buChar char="Ø"/>
            </a:pPr>
            <a:endParaRPr lang="de-DE" sz="2400"/>
          </a:p>
          <a:p>
            <a:pPr marL="285750" indent="-285750">
              <a:lnSpc>
                <a:spcPct val="100000"/>
              </a:lnSpc>
              <a:buFont typeface="Wingdings" panose="05000000000000000000" pitchFamily="2" charset="2"/>
              <a:buChar char="Ø"/>
            </a:pPr>
            <a:r>
              <a:rPr lang="de-DE" sz="2400" dirty="0"/>
              <a:t>Voraussetzungen für Paten</a:t>
            </a:r>
          </a:p>
          <a:p>
            <a:pPr marL="285750" indent="-285750">
              <a:lnSpc>
                <a:spcPct val="100000"/>
              </a:lnSpc>
              <a:buFont typeface="Wingdings" panose="05000000000000000000" pitchFamily="2" charset="2"/>
              <a:buChar char="Ø"/>
            </a:pPr>
            <a:endParaRPr lang="de-DE" sz="2400"/>
          </a:p>
          <a:p>
            <a:pPr marL="285750" indent="-285750">
              <a:lnSpc>
                <a:spcPct val="100000"/>
              </a:lnSpc>
              <a:buFont typeface="Wingdings" panose="05000000000000000000" pitchFamily="2" charset="2"/>
              <a:buChar char="Ø"/>
            </a:pPr>
            <a:r>
              <a:rPr lang="de-DE" sz="2400" dirty="0"/>
              <a:t>Patenbogen</a:t>
            </a:r>
          </a:p>
          <a:p>
            <a:pPr marL="285750" indent="-285750">
              <a:lnSpc>
                <a:spcPct val="100000"/>
              </a:lnSpc>
              <a:buFont typeface="Wingdings" panose="05000000000000000000" pitchFamily="2" charset="2"/>
              <a:buChar char="Ø"/>
            </a:pPr>
            <a:endParaRPr lang="de-DE" sz="2400"/>
          </a:p>
          <a:p>
            <a:pPr marL="285750" indent="-285750">
              <a:lnSpc>
                <a:spcPct val="100000"/>
              </a:lnSpc>
              <a:buFont typeface="Wingdings" panose="05000000000000000000" pitchFamily="2" charset="2"/>
              <a:buChar char="Ø"/>
            </a:pPr>
            <a:r>
              <a:rPr lang="de-DE" sz="2400" dirty="0"/>
              <a:t>Entschädigung Pateneinsätze/ Abrechnungsformular</a:t>
            </a:r>
          </a:p>
          <a:p>
            <a:pPr marL="228600" indent="-228600">
              <a:lnSpc>
                <a:spcPct val="100000"/>
              </a:lnSpc>
              <a:buAutoNum type="arabicPeriod"/>
            </a:pPr>
            <a:endParaRPr lang="de-DE" sz="2400"/>
          </a:p>
        </p:txBody>
      </p:sp>
    </p:spTree>
    <p:extLst>
      <p:ext uri="{BB962C8B-B14F-4D97-AF65-F5344CB8AC3E}">
        <p14:creationId xmlns:p14="http://schemas.microsoft.com/office/powerpoint/2010/main" val="301430376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C84591F6-2429-A942-3219-72B307455FEB}"/>
              </a:ext>
            </a:extLst>
          </p:cNvPr>
          <p:cNvSpPr>
            <a:spLocks noGrp="1"/>
          </p:cNvSpPr>
          <p:nvPr>
            <p:ph type="pic" sz="quarter" idx="18"/>
          </p:nvPr>
        </p:nvSpPr>
        <p:spPr/>
      </p:sp>
      <p:sp>
        <p:nvSpPr>
          <p:cNvPr id="3" name="Titel 2">
            <a:extLst>
              <a:ext uri="{FF2B5EF4-FFF2-40B4-BE49-F238E27FC236}">
                <a16:creationId xmlns:a16="http://schemas.microsoft.com/office/drawing/2014/main" id="{598E1F88-AD3C-9684-E544-F4418F89E919}"/>
              </a:ext>
            </a:extLst>
          </p:cNvPr>
          <p:cNvSpPr>
            <a:spLocks noGrp="1"/>
          </p:cNvSpPr>
          <p:nvPr>
            <p:ph type="ctrTitle"/>
          </p:nvPr>
        </p:nvSpPr>
        <p:spPr>
          <a:xfrm>
            <a:off x="444843" y="454273"/>
            <a:ext cx="6658266" cy="1025922"/>
          </a:xfrm>
        </p:spPr>
        <p:txBody>
          <a:bodyPr/>
          <a:lstStyle/>
          <a:p>
            <a:r>
              <a:rPr lang="de-DE" sz="4000"/>
              <a:t>Aufgaben</a:t>
            </a:r>
            <a:br>
              <a:rPr lang="de-DE" sz="4000"/>
            </a:br>
            <a:r>
              <a:rPr lang="de-DE" sz="4000"/>
              <a:t>eines Paten</a:t>
            </a:r>
          </a:p>
        </p:txBody>
      </p:sp>
      <p:sp>
        <p:nvSpPr>
          <p:cNvPr id="5" name="Textplatzhalter 4">
            <a:extLst>
              <a:ext uri="{FF2B5EF4-FFF2-40B4-BE49-F238E27FC236}">
                <a16:creationId xmlns:a16="http://schemas.microsoft.com/office/drawing/2014/main" id="{9F13CDDA-8824-AEB1-36E8-FADF93E8C4C9}"/>
              </a:ext>
            </a:extLst>
          </p:cNvPr>
          <p:cNvSpPr>
            <a:spLocks noGrp="1"/>
          </p:cNvSpPr>
          <p:nvPr>
            <p:ph type="body" sz="quarter" idx="10"/>
          </p:nvPr>
        </p:nvSpPr>
        <p:spPr>
          <a:xfrm>
            <a:off x="444843" y="2147994"/>
            <a:ext cx="5651157" cy="3005951"/>
          </a:xfrm>
        </p:spPr>
        <p:txBody>
          <a:bodyPr vert="horz" wrap="square" lIns="0" tIns="0" rIns="0" bIns="0" rtlCol="0" anchor="t">
            <a:spAutoFit/>
          </a:bodyPr>
          <a:lstStyle/>
          <a:p>
            <a:pPr>
              <a:lnSpc>
                <a:spcPct val="100000"/>
              </a:lnSpc>
            </a:pPr>
            <a:r>
              <a:rPr lang="de-DE" sz="2400" u="sng"/>
              <a:t>Vor dem Spiel:</a:t>
            </a:r>
          </a:p>
          <a:p>
            <a:pPr>
              <a:lnSpc>
                <a:spcPct val="100000"/>
              </a:lnSpc>
            </a:pPr>
            <a:endParaRPr lang="de-DE" sz="2400" u="sng"/>
          </a:p>
          <a:p>
            <a:pPr marL="342900" indent="-342900">
              <a:lnSpc>
                <a:spcPct val="100000"/>
              </a:lnSpc>
              <a:buFont typeface="Calibri"/>
              <a:buChar char="-"/>
            </a:pPr>
            <a:r>
              <a:rPr lang="de-DE" sz="2400"/>
              <a:t>Kontaktaufnahme mit dem SR-Neuling und Abstimmung der Anreise zum Spiel</a:t>
            </a:r>
            <a:endParaRPr lang="de-DE"/>
          </a:p>
          <a:p>
            <a:pPr marL="342900" indent="-342900">
              <a:lnSpc>
                <a:spcPct val="100000"/>
              </a:lnSpc>
              <a:buFont typeface="Calibri"/>
              <a:buChar char="-"/>
            </a:pPr>
            <a:endParaRPr lang="de-DE" sz="2400"/>
          </a:p>
          <a:p>
            <a:pPr marL="342900" indent="-342900">
              <a:lnSpc>
                <a:spcPct val="100000"/>
              </a:lnSpc>
              <a:buFont typeface="Calibri"/>
              <a:buChar char="-"/>
            </a:pPr>
            <a:r>
              <a:rPr lang="de-DE" sz="2400"/>
              <a:t>Falls benötigt: Unterstützung des SR-Neulings bei der Kontaktaufnahme mit den Verantwortlichen der Mannschaften</a:t>
            </a:r>
            <a:endParaRPr lang="de-DE"/>
          </a:p>
        </p:txBody>
      </p:sp>
    </p:spTree>
    <p:extLst>
      <p:ext uri="{BB962C8B-B14F-4D97-AF65-F5344CB8AC3E}">
        <p14:creationId xmlns:p14="http://schemas.microsoft.com/office/powerpoint/2010/main" val="12388543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731A4EA3-47BA-D7F0-159D-E95E26F02C9B}"/>
              </a:ext>
            </a:extLst>
          </p:cNvPr>
          <p:cNvSpPr>
            <a:spLocks noGrp="1"/>
          </p:cNvSpPr>
          <p:nvPr>
            <p:ph type="pic" sz="quarter" idx="18"/>
          </p:nvPr>
        </p:nvSpPr>
        <p:spPr/>
      </p:sp>
      <p:sp>
        <p:nvSpPr>
          <p:cNvPr id="3" name="Titel 2">
            <a:extLst>
              <a:ext uri="{FF2B5EF4-FFF2-40B4-BE49-F238E27FC236}">
                <a16:creationId xmlns:a16="http://schemas.microsoft.com/office/drawing/2014/main" id="{BBE7B90F-FEFC-0D2B-E5D0-1F86E501F0D4}"/>
              </a:ext>
            </a:extLst>
          </p:cNvPr>
          <p:cNvSpPr>
            <a:spLocks noGrp="1"/>
          </p:cNvSpPr>
          <p:nvPr>
            <p:ph type="ctrTitle"/>
          </p:nvPr>
        </p:nvSpPr>
        <p:spPr>
          <a:xfrm>
            <a:off x="444843" y="684527"/>
            <a:ext cx="6658266" cy="1033103"/>
          </a:xfrm>
        </p:spPr>
        <p:txBody>
          <a:bodyPr/>
          <a:lstStyle/>
          <a:p>
            <a:r>
              <a:rPr lang="de-DE" sz="4000" dirty="0"/>
              <a:t>Aufgaben</a:t>
            </a:r>
            <a:br>
              <a:rPr lang="de-DE" sz="4000" dirty="0"/>
            </a:br>
            <a:r>
              <a:rPr lang="de-DE" sz="4000" dirty="0"/>
              <a:t>eines Paten</a:t>
            </a:r>
          </a:p>
        </p:txBody>
      </p:sp>
      <p:sp>
        <p:nvSpPr>
          <p:cNvPr id="5" name="Textplatzhalter 4">
            <a:extLst>
              <a:ext uri="{FF2B5EF4-FFF2-40B4-BE49-F238E27FC236}">
                <a16:creationId xmlns:a16="http://schemas.microsoft.com/office/drawing/2014/main" id="{902E8AC0-5903-C8A8-F892-CF3B88A9BE24}"/>
              </a:ext>
            </a:extLst>
          </p:cNvPr>
          <p:cNvSpPr>
            <a:spLocks noGrp="1"/>
          </p:cNvSpPr>
          <p:nvPr>
            <p:ph type="body" sz="quarter" idx="10"/>
          </p:nvPr>
        </p:nvSpPr>
        <p:spPr>
          <a:xfrm>
            <a:off x="445177" y="2450621"/>
            <a:ext cx="5323446" cy="2439129"/>
          </a:xfrm>
        </p:spPr>
        <p:txBody>
          <a:bodyPr vert="horz" wrap="square" lIns="0" tIns="0" rIns="0" bIns="0" rtlCol="0" anchor="t">
            <a:spAutoFit/>
          </a:bodyPr>
          <a:lstStyle/>
          <a:p>
            <a:pPr marL="342900" indent="-342900">
              <a:lnSpc>
                <a:spcPct val="100000"/>
              </a:lnSpc>
              <a:buFont typeface="Calibri"/>
              <a:buChar char="-"/>
            </a:pPr>
            <a:r>
              <a:rPr lang="de-DE" sz="2400"/>
              <a:t>Vorstellung als SR-Pate bei den Mannschaftsverantwortlichen</a:t>
            </a:r>
            <a:endParaRPr lang="de-DE"/>
          </a:p>
          <a:p>
            <a:pPr marL="342900" indent="-342900">
              <a:lnSpc>
                <a:spcPct val="100000"/>
              </a:lnSpc>
              <a:buFont typeface="Calibri"/>
              <a:buChar char="-"/>
            </a:pPr>
            <a:endParaRPr lang="de-DE" sz="2400"/>
          </a:p>
          <a:p>
            <a:pPr marL="342900" indent="-342900">
              <a:lnSpc>
                <a:spcPct val="100000"/>
              </a:lnSpc>
              <a:buFont typeface="Calibri"/>
              <a:buChar char="-"/>
            </a:pPr>
            <a:r>
              <a:rPr lang="de-DE" sz="2400" dirty="0"/>
              <a:t>Falls benötigt: Beruhigung des SR-Neulings vor der „Aufregung“ vor dem Spiel</a:t>
            </a:r>
          </a:p>
          <a:p>
            <a:pPr>
              <a:lnSpc>
                <a:spcPct val="100000"/>
              </a:lnSpc>
            </a:pPr>
            <a:endParaRPr lang="de-DE"/>
          </a:p>
        </p:txBody>
      </p:sp>
    </p:spTree>
    <p:extLst>
      <p:ext uri="{BB962C8B-B14F-4D97-AF65-F5344CB8AC3E}">
        <p14:creationId xmlns:p14="http://schemas.microsoft.com/office/powerpoint/2010/main" val="19151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B777935F-B031-0EFA-0649-B51EC8A91337}"/>
              </a:ext>
            </a:extLst>
          </p:cNvPr>
          <p:cNvSpPr>
            <a:spLocks noGrp="1"/>
          </p:cNvSpPr>
          <p:nvPr>
            <p:ph type="pic" sz="quarter" idx="18"/>
          </p:nvPr>
        </p:nvSpPr>
        <p:spPr/>
      </p:sp>
      <p:sp>
        <p:nvSpPr>
          <p:cNvPr id="3" name="Titel 2">
            <a:extLst>
              <a:ext uri="{FF2B5EF4-FFF2-40B4-BE49-F238E27FC236}">
                <a16:creationId xmlns:a16="http://schemas.microsoft.com/office/drawing/2014/main" id="{824A0061-AA9A-BDFF-CE30-59FA68E18EC9}"/>
              </a:ext>
            </a:extLst>
          </p:cNvPr>
          <p:cNvSpPr>
            <a:spLocks noGrp="1"/>
          </p:cNvSpPr>
          <p:nvPr>
            <p:ph type="ctrTitle"/>
          </p:nvPr>
        </p:nvSpPr>
        <p:spPr>
          <a:xfrm>
            <a:off x="444843" y="447092"/>
            <a:ext cx="6658266" cy="1033103"/>
          </a:xfrm>
        </p:spPr>
        <p:txBody>
          <a:bodyPr/>
          <a:lstStyle/>
          <a:p>
            <a:r>
              <a:rPr lang="de-DE" sz="4000"/>
              <a:t>Aufgaben</a:t>
            </a:r>
            <a:br>
              <a:rPr lang="de-DE" sz="4000"/>
            </a:br>
            <a:r>
              <a:rPr lang="de-DE" sz="4000"/>
              <a:t>eines Paten</a:t>
            </a:r>
          </a:p>
        </p:txBody>
      </p:sp>
      <p:sp>
        <p:nvSpPr>
          <p:cNvPr id="5" name="Textplatzhalter 4">
            <a:extLst>
              <a:ext uri="{FF2B5EF4-FFF2-40B4-BE49-F238E27FC236}">
                <a16:creationId xmlns:a16="http://schemas.microsoft.com/office/drawing/2014/main" id="{ECA6B6C9-BFAD-EDF2-6B98-655928BCD597}"/>
              </a:ext>
            </a:extLst>
          </p:cNvPr>
          <p:cNvSpPr>
            <a:spLocks noGrp="1"/>
          </p:cNvSpPr>
          <p:nvPr>
            <p:ph type="body" sz="quarter" idx="10"/>
          </p:nvPr>
        </p:nvSpPr>
        <p:spPr>
          <a:xfrm>
            <a:off x="444843" y="1915394"/>
            <a:ext cx="6764406" cy="3582647"/>
          </a:xfrm>
        </p:spPr>
        <p:txBody>
          <a:bodyPr vert="horz" wrap="square" lIns="0" tIns="0" rIns="0" bIns="0" rtlCol="0" anchor="t">
            <a:spAutoFit/>
          </a:bodyPr>
          <a:lstStyle/>
          <a:p>
            <a:pPr>
              <a:lnSpc>
                <a:spcPct val="100000"/>
              </a:lnSpc>
            </a:pPr>
            <a:r>
              <a:rPr lang="de-DE" sz="2400" u="sng"/>
              <a:t>Während des Spiels:</a:t>
            </a:r>
          </a:p>
          <a:p>
            <a:pPr>
              <a:lnSpc>
                <a:spcPct val="100000"/>
              </a:lnSpc>
            </a:pPr>
            <a:endParaRPr lang="de-DE" sz="2400" u="sng"/>
          </a:p>
          <a:p>
            <a:pPr marL="342900" indent="-342900">
              <a:lnSpc>
                <a:spcPct val="100000"/>
              </a:lnSpc>
              <a:buFont typeface="Calibri"/>
              <a:buChar char="-"/>
            </a:pPr>
            <a:r>
              <a:rPr lang="de-DE" sz="2400"/>
              <a:t>Anschauen des Spiels unter Leitung des SR-Neulings</a:t>
            </a:r>
          </a:p>
          <a:p>
            <a:pPr marL="342900" indent="-342900">
              <a:lnSpc>
                <a:spcPct val="100000"/>
              </a:lnSpc>
              <a:buFont typeface="Calibri"/>
              <a:buChar char="-"/>
            </a:pPr>
            <a:endParaRPr lang="de-DE" sz="2400"/>
          </a:p>
          <a:p>
            <a:pPr marL="342900" indent="-342900">
              <a:lnSpc>
                <a:spcPct val="100000"/>
              </a:lnSpc>
              <a:buFont typeface="Calibri"/>
              <a:buChar char="-"/>
            </a:pPr>
            <a:r>
              <a:rPr lang="de-DE" sz="2400"/>
              <a:t>Beruhigung des Umfelds beim Spiel, d.h. Eingriff sollte SR-Neuling durch Verhalten/Äußerungen von Trainern bzw. Zuschauern sichtlich beunruhigt werden</a:t>
            </a:r>
          </a:p>
          <a:p>
            <a:endParaRPr lang="de-DE"/>
          </a:p>
        </p:txBody>
      </p:sp>
    </p:spTree>
    <p:extLst>
      <p:ext uri="{BB962C8B-B14F-4D97-AF65-F5344CB8AC3E}">
        <p14:creationId xmlns:p14="http://schemas.microsoft.com/office/powerpoint/2010/main" val="553950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92DC2A4D-16B6-3B8D-6A2F-4050D754D342}"/>
              </a:ext>
            </a:extLst>
          </p:cNvPr>
          <p:cNvSpPr>
            <a:spLocks noGrp="1"/>
          </p:cNvSpPr>
          <p:nvPr>
            <p:ph type="pic" sz="quarter" idx="18"/>
          </p:nvPr>
        </p:nvSpPr>
        <p:spPr/>
      </p:sp>
      <p:sp>
        <p:nvSpPr>
          <p:cNvPr id="3" name="Titel 2">
            <a:extLst>
              <a:ext uri="{FF2B5EF4-FFF2-40B4-BE49-F238E27FC236}">
                <a16:creationId xmlns:a16="http://schemas.microsoft.com/office/drawing/2014/main" id="{9E94CB7D-8BC4-AE1B-2041-797798E508B1}"/>
              </a:ext>
            </a:extLst>
          </p:cNvPr>
          <p:cNvSpPr>
            <a:spLocks noGrp="1"/>
          </p:cNvSpPr>
          <p:nvPr>
            <p:ph type="ctrTitle"/>
          </p:nvPr>
        </p:nvSpPr>
        <p:spPr>
          <a:xfrm>
            <a:off x="444843" y="684527"/>
            <a:ext cx="6658266" cy="1033103"/>
          </a:xfrm>
        </p:spPr>
        <p:txBody>
          <a:bodyPr/>
          <a:lstStyle/>
          <a:p>
            <a:r>
              <a:rPr lang="de-DE" sz="4000" dirty="0"/>
              <a:t>Aufgaben </a:t>
            </a:r>
            <a:br>
              <a:rPr lang="de-DE" sz="4000" dirty="0"/>
            </a:br>
            <a:r>
              <a:rPr lang="de-DE" sz="4000" dirty="0"/>
              <a:t>eines Paten</a:t>
            </a:r>
          </a:p>
        </p:txBody>
      </p:sp>
      <p:sp>
        <p:nvSpPr>
          <p:cNvPr id="6" name="Textplatzhalter 5">
            <a:extLst>
              <a:ext uri="{FF2B5EF4-FFF2-40B4-BE49-F238E27FC236}">
                <a16:creationId xmlns:a16="http://schemas.microsoft.com/office/drawing/2014/main" id="{40344889-FC2F-F286-3D24-35590350B22A}"/>
              </a:ext>
            </a:extLst>
          </p:cNvPr>
          <p:cNvSpPr>
            <a:spLocks noGrp="1"/>
          </p:cNvSpPr>
          <p:nvPr>
            <p:ph type="body" sz="quarter" idx="11"/>
          </p:nvPr>
        </p:nvSpPr>
        <p:spPr>
          <a:xfrm>
            <a:off x="527470" y="2069218"/>
            <a:ext cx="4933445" cy="4505977"/>
          </a:xfrm>
        </p:spPr>
        <p:txBody>
          <a:bodyPr vert="horz" wrap="square" lIns="0" tIns="0" rIns="0" bIns="0" rtlCol="0" anchor="t">
            <a:spAutoFit/>
          </a:bodyPr>
          <a:lstStyle/>
          <a:p>
            <a:pPr marL="342900" indent="-342900">
              <a:lnSpc>
                <a:spcPct val="100000"/>
              </a:lnSpc>
              <a:buFont typeface="Calibri"/>
              <a:buChar char="-"/>
            </a:pPr>
            <a:r>
              <a:rPr lang="de-DE" sz="2400"/>
              <a:t>Der SR-Neuling soll das Gefühl haben, da draußen ist jemand, der macht das gleiche Hobby wie ich und hält zu mir und unterstützt mich, egal wie gut oder nicht so gut ich pfeife</a:t>
            </a:r>
            <a:endParaRPr lang="de-DE"/>
          </a:p>
          <a:p>
            <a:pPr marL="342900" indent="-342900">
              <a:lnSpc>
                <a:spcPct val="100000"/>
              </a:lnSpc>
              <a:buFont typeface="Calibri"/>
              <a:buChar char="-"/>
            </a:pPr>
            <a:endParaRPr lang="de-DE" sz="2400"/>
          </a:p>
          <a:p>
            <a:pPr marL="342900" indent="-342900">
              <a:lnSpc>
                <a:spcPct val="100000"/>
              </a:lnSpc>
              <a:buFont typeface="Calibri"/>
              <a:buChar char="-"/>
            </a:pPr>
            <a:r>
              <a:rPr lang="de-DE" sz="2400"/>
              <a:t>Auf Um</a:t>
            </a:r>
            <a:r>
              <a:rPr lang="de-DE" sz="2400">
                <a:solidFill>
                  <a:srgbClr val="000000"/>
                </a:solidFill>
              </a:rPr>
              <a:t>setzung der grundlegenden Dinge des SR-Neulings entsprechend der „Einschätzung des SR-Paten“ achten</a:t>
            </a:r>
          </a:p>
          <a:p>
            <a:pPr>
              <a:lnSpc>
                <a:spcPct val="100000"/>
              </a:lnSpc>
            </a:pPr>
            <a:endParaRPr lang="de-DE"/>
          </a:p>
          <a:p>
            <a:endParaRPr lang="de-DE"/>
          </a:p>
        </p:txBody>
      </p:sp>
    </p:spTree>
    <p:extLst>
      <p:ext uri="{BB962C8B-B14F-4D97-AF65-F5344CB8AC3E}">
        <p14:creationId xmlns:p14="http://schemas.microsoft.com/office/powerpoint/2010/main" val="249376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469757E5-73E1-358E-EC77-D50101D7B75B}"/>
              </a:ext>
            </a:extLst>
          </p:cNvPr>
          <p:cNvSpPr>
            <a:spLocks noGrp="1"/>
          </p:cNvSpPr>
          <p:nvPr>
            <p:ph type="pic" sz="quarter" idx="18"/>
          </p:nvPr>
        </p:nvSpPr>
        <p:spPr/>
      </p:sp>
      <p:sp>
        <p:nvSpPr>
          <p:cNvPr id="3" name="Titel 2">
            <a:extLst>
              <a:ext uri="{FF2B5EF4-FFF2-40B4-BE49-F238E27FC236}">
                <a16:creationId xmlns:a16="http://schemas.microsoft.com/office/drawing/2014/main" id="{18FEC82A-3B66-4D04-13C8-8EA4ADE830B5}"/>
              </a:ext>
            </a:extLst>
          </p:cNvPr>
          <p:cNvSpPr>
            <a:spLocks noGrp="1"/>
          </p:cNvSpPr>
          <p:nvPr>
            <p:ph type="ctrTitle"/>
          </p:nvPr>
        </p:nvSpPr>
        <p:spPr>
          <a:xfrm>
            <a:off x="444843" y="592720"/>
            <a:ext cx="6658266" cy="1033103"/>
          </a:xfrm>
        </p:spPr>
        <p:txBody>
          <a:bodyPr/>
          <a:lstStyle/>
          <a:p>
            <a:r>
              <a:rPr lang="de-DE" sz="4000" dirty="0"/>
              <a:t>Aufgaben </a:t>
            </a:r>
            <a:br>
              <a:rPr lang="de-DE" sz="4000" dirty="0"/>
            </a:br>
            <a:r>
              <a:rPr lang="de-DE" sz="4000" dirty="0"/>
              <a:t>eines Paten</a:t>
            </a:r>
          </a:p>
        </p:txBody>
      </p:sp>
      <p:sp>
        <p:nvSpPr>
          <p:cNvPr id="6" name="Textplatzhalter 5">
            <a:extLst>
              <a:ext uri="{FF2B5EF4-FFF2-40B4-BE49-F238E27FC236}">
                <a16:creationId xmlns:a16="http://schemas.microsoft.com/office/drawing/2014/main" id="{20422977-1AC4-A255-8F19-BBEFA4E1E5D1}"/>
              </a:ext>
            </a:extLst>
          </p:cNvPr>
          <p:cNvSpPr>
            <a:spLocks noGrp="1"/>
          </p:cNvSpPr>
          <p:nvPr>
            <p:ph type="body" sz="quarter" idx="11"/>
          </p:nvPr>
        </p:nvSpPr>
        <p:spPr>
          <a:xfrm>
            <a:off x="444843" y="2326279"/>
            <a:ext cx="5172144" cy="2818336"/>
          </a:xfrm>
        </p:spPr>
        <p:txBody>
          <a:bodyPr vert="horz" wrap="square" lIns="0" tIns="0" rIns="0" bIns="0" rtlCol="0" anchor="t">
            <a:spAutoFit/>
          </a:bodyPr>
          <a:lstStyle/>
          <a:p>
            <a:pPr marL="342900" indent="-342900">
              <a:lnSpc>
                <a:spcPct val="100000"/>
              </a:lnSpc>
              <a:buFont typeface="Calibri"/>
              <a:buChar char="-"/>
            </a:pPr>
            <a:r>
              <a:rPr lang="de-DE" sz="2400"/>
              <a:t>Kleine Hinweise notieren für eine spätere Auswertung, aber SR-Neuling nicht überfordern (nur wenige, wichtige Dinge)</a:t>
            </a:r>
            <a:endParaRPr lang="de-DE"/>
          </a:p>
          <a:p>
            <a:pPr marL="342900" indent="-342900">
              <a:lnSpc>
                <a:spcPct val="100000"/>
              </a:lnSpc>
              <a:buFont typeface="Calibri"/>
              <a:buChar char="-"/>
            </a:pPr>
            <a:endParaRPr lang="de-DE" sz="2400"/>
          </a:p>
          <a:p>
            <a:pPr marL="342900" indent="-342900">
              <a:lnSpc>
                <a:spcPct val="100000"/>
              </a:lnSpc>
              <a:buFont typeface="Calibri"/>
              <a:buChar char="-"/>
            </a:pPr>
            <a:r>
              <a:rPr lang="de-DE" sz="2400"/>
              <a:t>Begleitung des SR-Neulings in der Halbzeit in die Kabine</a:t>
            </a:r>
          </a:p>
          <a:p>
            <a:endParaRPr lang="de-DE"/>
          </a:p>
        </p:txBody>
      </p:sp>
    </p:spTree>
    <p:extLst>
      <p:ext uri="{BB962C8B-B14F-4D97-AF65-F5344CB8AC3E}">
        <p14:creationId xmlns:p14="http://schemas.microsoft.com/office/powerpoint/2010/main" val="13948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7666F538-9061-9B33-F15B-BA61BB513711}"/>
              </a:ext>
            </a:extLst>
          </p:cNvPr>
          <p:cNvSpPr>
            <a:spLocks noGrp="1"/>
          </p:cNvSpPr>
          <p:nvPr>
            <p:ph type="pic" sz="quarter" idx="18"/>
          </p:nvPr>
        </p:nvSpPr>
        <p:spPr/>
      </p:sp>
      <p:sp>
        <p:nvSpPr>
          <p:cNvPr id="3" name="Titel 2">
            <a:extLst>
              <a:ext uri="{FF2B5EF4-FFF2-40B4-BE49-F238E27FC236}">
                <a16:creationId xmlns:a16="http://schemas.microsoft.com/office/drawing/2014/main" id="{70761B48-7548-5CF8-DD3B-5B1F2F4B81D3}"/>
              </a:ext>
            </a:extLst>
          </p:cNvPr>
          <p:cNvSpPr>
            <a:spLocks noGrp="1"/>
          </p:cNvSpPr>
          <p:nvPr>
            <p:ph type="ctrTitle"/>
          </p:nvPr>
        </p:nvSpPr>
        <p:spPr>
          <a:xfrm>
            <a:off x="417301" y="540034"/>
            <a:ext cx="6658266" cy="1033103"/>
          </a:xfrm>
        </p:spPr>
        <p:txBody>
          <a:bodyPr/>
          <a:lstStyle/>
          <a:p>
            <a:r>
              <a:rPr lang="de-DE" sz="4000"/>
              <a:t>Aufgaben</a:t>
            </a:r>
            <a:br>
              <a:rPr lang="de-DE" sz="4000"/>
            </a:br>
            <a:r>
              <a:rPr lang="de-DE" sz="4000"/>
              <a:t>eines Paten</a:t>
            </a:r>
          </a:p>
        </p:txBody>
      </p:sp>
      <p:sp>
        <p:nvSpPr>
          <p:cNvPr id="5" name="Textplatzhalter 4">
            <a:extLst>
              <a:ext uri="{FF2B5EF4-FFF2-40B4-BE49-F238E27FC236}">
                <a16:creationId xmlns:a16="http://schemas.microsoft.com/office/drawing/2014/main" id="{716DD029-22C0-C3C9-5D96-7DE8ADC3E63A}"/>
              </a:ext>
            </a:extLst>
          </p:cNvPr>
          <p:cNvSpPr>
            <a:spLocks noGrp="1"/>
          </p:cNvSpPr>
          <p:nvPr>
            <p:ph type="body" sz="quarter" idx="10"/>
          </p:nvPr>
        </p:nvSpPr>
        <p:spPr>
          <a:xfrm>
            <a:off x="444843" y="1952836"/>
            <a:ext cx="4858735" cy="3964803"/>
          </a:xfrm>
        </p:spPr>
        <p:txBody>
          <a:bodyPr vert="horz" wrap="square" lIns="0" tIns="0" rIns="0" bIns="0" rtlCol="0" anchor="t">
            <a:spAutoFit/>
          </a:bodyPr>
          <a:lstStyle/>
          <a:p>
            <a:pPr>
              <a:lnSpc>
                <a:spcPct val="100000"/>
              </a:lnSpc>
            </a:pPr>
            <a:r>
              <a:rPr lang="de-DE" sz="2400" u="sng" dirty="0"/>
              <a:t>Nach dem Spiel:</a:t>
            </a:r>
          </a:p>
          <a:p>
            <a:pPr>
              <a:lnSpc>
                <a:spcPct val="100000"/>
              </a:lnSpc>
            </a:pPr>
            <a:endParaRPr lang="de-DE" sz="2400" u="sng"/>
          </a:p>
          <a:p>
            <a:pPr marL="342900" indent="-342900">
              <a:lnSpc>
                <a:spcPct val="100000"/>
              </a:lnSpc>
              <a:buFont typeface="Calibri"/>
              <a:buChar char="-"/>
            </a:pPr>
            <a:r>
              <a:rPr lang="de-DE" sz="2400" dirty="0"/>
              <a:t>Begleitung des SR-Neulings vom Platz in die Kabine</a:t>
            </a:r>
          </a:p>
          <a:p>
            <a:pPr marL="342900" indent="-342900">
              <a:lnSpc>
                <a:spcPct val="100000"/>
              </a:lnSpc>
              <a:buFont typeface="Calibri"/>
              <a:buChar char="-"/>
            </a:pPr>
            <a:endParaRPr lang="de-DE" sz="2400"/>
          </a:p>
          <a:p>
            <a:pPr marL="342900" indent="-342900">
              <a:lnSpc>
                <a:spcPct val="100000"/>
              </a:lnSpc>
              <a:buFont typeface="Calibri"/>
              <a:buChar char="-"/>
            </a:pPr>
            <a:r>
              <a:rPr lang="de-DE" sz="2400" dirty="0"/>
              <a:t>Hilfestellung bei eventuellen Diskussionen mit Trainern/Zuschauern/Eltern auf dem Platz</a:t>
            </a:r>
          </a:p>
          <a:p>
            <a:pPr marL="342900" indent="-342900">
              <a:lnSpc>
                <a:spcPct val="100000"/>
              </a:lnSpc>
              <a:buFont typeface="Calibri"/>
              <a:buChar char="-"/>
            </a:pPr>
            <a:endParaRPr lang="de-DE" sz="2400"/>
          </a:p>
          <a:p>
            <a:endParaRPr lang="de-DE"/>
          </a:p>
        </p:txBody>
      </p:sp>
    </p:spTree>
    <p:extLst>
      <p:ext uri="{BB962C8B-B14F-4D97-AF65-F5344CB8AC3E}">
        <p14:creationId xmlns:p14="http://schemas.microsoft.com/office/powerpoint/2010/main" val="1464893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57AE3C5D-3090-1292-96D4-DD36B033C391}"/>
              </a:ext>
            </a:extLst>
          </p:cNvPr>
          <p:cNvSpPr>
            <a:spLocks noGrp="1"/>
          </p:cNvSpPr>
          <p:nvPr>
            <p:ph type="pic" sz="quarter" idx="18"/>
          </p:nvPr>
        </p:nvSpPr>
        <p:spPr/>
      </p:sp>
      <p:sp>
        <p:nvSpPr>
          <p:cNvPr id="3" name="Titel 2">
            <a:extLst>
              <a:ext uri="{FF2B5EF4-FFF2-40B4-BE49-F238E27FC236}">
                <a16:creationId xmlns:a16="http://schemas.microsoft.com/office/drawing/2014/main" id="{61D33BD0-5F64-352F-70A1-A36E2C5EBDC8}"/>
              </a:ext>
            </a:extLst>
          </p:cNvPr>
          <p:cNvSpPr>
            <a:spLocks noGrp="1"/>
          </p:cNvSpPr>
          <p:nvPr>
            <p:ph type="ctrTitle"/>
          </p:nvPr>
        </p:nvSpPr>
        <p:spPr>
          <a:xfrm>
            <a:off x="444843" y="684527"/>
            <a:ext cx="6658266" cy="1033103"/>
          </a:xfrm>
        </p:spPr>
        <p:txBody>
          <a:bodyPr/>
          <a:lstStyle/>
          <a:p>
            <a:r>
              <a:rPr lang="de-DE" sz="4000" dirty="0"/>
              <a:t>Aufgaben</a:t>
            </a:r>
            <a:br>
              <a:rPr lang="de-DE" sz="4000" dirty="0"/>
            </a:br>
            <a:r>
              <a:rPr lang="de-DE" sz="4000" dirty="0"/>
              <a:t>eines Paten</a:t>
            </a:r>
          </a:p>
        </p:txBody>
      </p:sp>
      <p:sp>
        <p:nvSpPr>
          <p:cNvPr id="5" name="Textplatzhalter 4">
            <a:extLst>
              <a:ext uri="{FF2B5EF4-FFF2-40B4-BE49-F238E27FC236}">
                <a16:creationId xmlns:a16="http://schemas.microsoft.com/office/drawing/2014/main" id="{BCB9A429-DDFC-2654-1BC0-EFD430C870BF}"/>
              </a:ext>
            </a:extLst>
          </p:cNvPr>
          <p:cNvSpPr>
            <a:spLocks noGrp="1"/>
          </p:cNvSpPr>
          <p:nvPr>
            <p:ph type="body" sz="quarter" idx="10"/>
          </p:nvPr>
        </p:nvSpPr>
        <p:spPr>
          <a:xfrm>
            <a:off x="444843" y="2133802"/>
            <a:ext cx="4877097" cy="3731791"/>
          </a:xfrm>
        </p:spPr>
        <p:txBody>
          <a:bodyPr vert="horz" wrap="square" lIns="0" tIns="0" rIns="0" bIns="0" rtlCol="0" anchor="t">
            <a:spAutoFit/>
          </a:bodyPr>
          <a:lstStyle/>
          <a:p>
            <a:pPr marL="342900" indent="-342900">
              <a:lnSpc>
                <a:spcPct val="100000"/>
              </a:lnSpc>
              <a:buFont typeface="Calibri"/>
              <a:buChar char="-"/>
            </a:pPr>
            <a:r>
              <a:rPr lang="de-DE" sz="2400" dirty="0"/>
              <a:t>Vermittlung eines guten Gefühls zu dem Spiel, auch wenn es vielleicht nicht ganz so gut lief, d.h. die positiven Dinge der Spielleitung hervorheben</a:t>
            </a:r>
            <a:endParaRPr lang="de-DE" dirty="0"/>
          </a:p>
          <a:p>
            <a:pPr marL="342900" indent="-342900">
              <a:lnSpc>
                <a:spcPct val="100000"/>
              </a:lnSpc>
              <a:buFont typeface="Calibri"/>
              <a:buChar char="-"/>
            </a:pPr>
            <a:endParaRPr lang="de-DE" sz="2400"/>
          </a:p>
          <a:p>
            <a:pPr marL="342900" indent="-342900">
              <a:lnSpc>
                <a:spcPct val="100000"/>
              </a:lnSpc>
              <a:buFont typeface="Calibri"/>
              <a:buChar char="-"/>
            </a:pPr>
            <a:r>
              <a:rPr lang="de-DE" sz="2400" dirty="0"/>
              <a:t>Falls benötigt: Unterstützung beim Ausfüllen des Spielberichts und Abrechnung</a:t>
            </a:r>
          </a:p>
          <a:p>
            <a:pPr>
              <a:lnSpc>
                <a:spcPct val="100000"/>
              </a:lnSpc>
            </a:pPr>
            <a:endParaRPr lang="de-DE" sz="2400"/>
          </a:p>
        </p:txBody>
      </p:sp>
    </p:spTree>
    <p:extLst>
      <p:ext uri="{BB962C8B-B14F-4D97-AF65-F5344CB8AC3E}">
        <p14:creationId xmlns:p14="http://schemas.microsoft.com/office/powerpoint/2010/main" val="32103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DFB">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lIns="72000" tIns="72000" rIns="72000" bIns="72000" rtlCol="0" anchor="t" anchorCtr="0"/>
      <a:lstStyle>
        <a:defPPr marL="180000" indent="-180000" algn="l">
          <a:lnSpc>
            <a:spcPts val="2000"/>
          </a:lnSpc>
          <a:spcBef>
            <a:spcPts val="400"/>
          </a:spcBef>
          <a:buClr>
            <a:schemeClr val="bg1"/>
          </a:buClr>
          <a:buFont typeface="DFB Sans Ofc" panose="020B0503030500020204"/>
          <a:buChar cha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tailEnd type="none" w="med" len="sm"/>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marL="180000" indent="-180000">
          <a:lnSpc>
            <a:spcPts val="2000"/>
          </a:lnSpc>
          <a:spcBef>
            <a:spcPts val="400"/>
          </a:spcBef>
          <a:buClr>
            <a:schemeClr val="accent2"/>
          </a:buClr>
          <a:buFont typeface="DFB Sans Ofc" panose="020B0503030500020204"/>
          <a:buChar char="›"/>
          <a:defRPr sz="1600" dirty="0" err="1" smtClean="0"/>
        </a:defPPr>
      </a:lstStyle>
    </a:txDef>
  </a:objectDefaults>
  <a:extraClrSchemeLst/>
  <a:custClrLst>
    <a:custClr name="DFB-Hellgrün 45%">
      <a:srgbClr val="9BDCC8"/>
    </a:custClr>
    <a:custClr name="DFB-Hellgrau">
      <a:srgbClr val="D2D2D2"/>
    </a:custClr>
    <a:custClr name="DFB-Blau">
      <a:srgbClr val="004187"/>
    </a:custClr>
    <a:custClr name="DFB-Hellblau">
      <a:srgbClr val="A5D2F0"/>
    </a:custClr>
  </a:custClrLst>
  <a:extLst>
    <a:ext uri="{05A4C25C-085E-4340-85A3-A5531E510DB2}">
      <thm15:themeFamily xmlns:thm15="http://schemas.microsoft.com/office/thememl/2012/main" name="DFB_template_scr03.potx" id="{A35E7F0C-3BE2-46ED-97D5-865806964E3C}" vid="{FD0FDBD7-2994-40BE-863F-DBF2795AEC1B}"/>
    </a:ext>
  </a:extLst>
</a:theme>
</file>

<file path=ppt/theme/theme2.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final_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FB final_2016">
      <a:dk1>
        <a:sysClr val="windowText" lastClr="000000"/>
      </a:dk1>
      <a:lt1>
        <a:sysClr val="window" lastClr="FFFFFF"/>
      </a:lt1>
      <a:dk2>
        <a:srgbClr val="000000"/>
      </a:dk2>
      <a:lt2>
        <a:srgbClr val="878787"/>
      </a:lt2>
      <a:accent1>
        <a:srgbClr val="00965A"/>
      </a:accent1>
      <a:accent2>
        <a:srgbClr val="20AE80"/>
      </a:accent2>
      <a:accent3>
        <a:srgbClr val="878787"/>
      </a:accent3>
      <a:accent4>
        <a:srgbClr val="000000"/>
      </a:accent4>
      <a:accent5>
        <a:srgbClr val="FFCC00"/>
      </a:accent5>
      <a:accent6>
        <a:srgbClr val="E60000"/>
      </a:accent6>
      <a:hlink>
        <a:srgbClr val="0000FF"/>
      </a:hlink>
      <a:folHlink>
        <a:srgbClr val="800080"/>
      </a:folHlink>
    </a:clrScheme>
    <a:fontScheme name="DFB 2016">
      <a:majorFont>
        <a:latin typeface="DFB Sans Ofc"/>
        <a:ea typeface=""/>
        <a:cs typeface=""/>
      </a:majorFont>
      <a:minorFont>
        <a:latin typeface="DFB Sans O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Breitbild</PresentationFormat>
  <Slides>18</Slides>
  <Notes>1</Notes>
  <HiddenSlides>0</HiddenSlide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1_DFB</vt:lpstr>
      <vt:lpstr> </vt:lpstr>
      <vt:lpstr>Themen</vt:lpstr>
      <vt:lpstr>Aufgaben eines Paten</vt:lpstr>
      <vt:lpstr>Aufgaben eines Paten</vt:lpstr>
      <vt:lpstr>Aufgaben eines Paten</vt:lpstr>
      <vt:lpstr>Aufgaben  eines Paten</vt:lpstr>
      <vt:lpstr>Aufgaben  eines Paten</vt:lpstr>
      <vt:lpstr>Aufgaben eines Paten</vt:lpstr>
      <vt:lpstr>Aufgaben eines Paten</vt:lpstr>
      <vt:lpstr>Aufgaben eines Paten</vt:lpstr>
      <vt:lpstr>PowerPoint-Präsentation</vt:lpstr>
      <vt:lpstr>Ziele des  Patensystems</vt:lpstr>
      <vt:lpstr>PowerPoint-Präsentation</vt:lpstr>
      <vt:lpstr>Voraussetzungen für Paten </vt:lpstr>
      <vt:lpstr>Patenbogen</vt:lpstr>
      <vt:lpstr>Entschädigung Pateneinsätze </vt:lpstr>
      <vt:lpstr>Vielen Dank für Eure Aufmerksamkeit</vt:lpstr>
      <vt:lpstr>PowerPoint-Präsentation</vt:lpstr>
    </vt:vector>
  </TitlesOfParts>
  <Manager>Vorname Nachname</Manager>
  <Company>DFB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PowerPoint Vorlage</dc:subject>
  <dc:creator>Vorname Nachname</dc:creator>
  <dc:description>Für die PowerPoint Version 2013 optimiert Vorlage.</dc:description>
  <cp:revision>85</cp:revision>
  <cp:lastPrinted>2016-12-20T13:58:34Z</cp:lastPrinted>
  <dcterms:created xsi:type="dcterms:W3CDTF">2016-11-28T08:25:22Z</dcterms:created>
  <dcterms:modified xsi:type="dcterms:W3CDTF">2023-07-12T12:46:41Z</dcterms:modified>
</cp:coreProperties>
</file>