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19"/>
  </p:notesMasterIdLst>
  <p:handoutMasterIdLst>
    <p:handoutMasterId r:id="rId20"/>
  </p:handoutMasterIdLst>
  <p:sldIdLst>
    <p:sldId id="731" r:id="rId2"/>
    <p:sldId id="4146" r:id="rId3"/>
    <p:sldId id="4156" r:id="rId4"/>
    <p:sldId id="4155" r:id="rId5"/>
    <p:sldId id="4147" r:id="rId6"/>
    <p:sldId id="4148" r:id="rId7"/>
    <p:sldId id="4157" r:id="rId8"/>
    <p:sldId id="4149" r:id="rId9"/>
    <p:sldId id="4158" r:id="rId10"/>
    <p:sldId id="4150" r:id="rId11"/>
    <p:sldId id="4151" r:id="rId12"/>
    <p:sldId id="4152" r:id="rId13"/>
    <p:sldId id="4159" r:id="rId14"/>
    <p:sldId id="4160" r:id="rId15"/>
    <p:sldId id="4161" r:id="rId16"/>
    <p:sldId id="753" r:id="rId17"/>
    <p:sldId id="796" r:id="rId18"/>
  </p:sldIdLst>
  <p:sldSz cx="12192000" cy="6858000"/>
  <p:notesSz cx="7104063" cy="10234613"/>
  <p:custDataLst>
    <p:tags r:id="rId21"/>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AE80"/>
    <a:srgbClr val="00823B"/>
    <a:srgbClr val="00AC4E"/>
    <a:srgbClr val="FFFF00"/>
    <a:srgbClr val="04FC10"/>
    <a:srgbClr val="E4EF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2" autoAdjust="0"/>
    <p:restoredTop sz="94614" autoAdjust="0"/>
  </p:normalViewPr>
  <p:slideViewPr>
    <p:cSldViewPr showGuides="1">
      <p:cViewPr varScale="1">
        <p:scale>
          <a:sx n="114" d="100"/>
          <a:sy n="114" d="100"/>
        </p:scale>
        <p:origin x="300" y="192"/>
      </p:cViewPr>
      <p:guideLst/>
    </p:cSldViewPr>
  </p:slideViewPr>
  <p:outlineViewPr>
    <p:cViewPr>
      <p:scale>
        <a:sx n="33" d="100"/>
        <a:sy n="33" d="100"/>
      </p:scale>
      <p:origin x="0" y="-144"/>
    </p:cViewPr>
  </p:outlineViewPr>
  <p:notesTextViewPr>
    <p:cViewPr>
      <p:scale>
        <a:sx n="3" d="2"/>
        <a:sy n="3" d="2"/>
      </p:scale>
      <p:origin x="0" y="0"/>
    </p:cViewPr>
  </p:notesTextViewPr>
  <p:sorterViewPr>
    <p:cViewPr>
      <p:scale>
        <a:sx n="62" d="100"/>
        <a:sy n="62" d="100"/>
      </p:scale>
      <p:origin x="0" y="0"/>
    </p:cViewPr>
  </p:sorterViewPr>
  <p:notesViewPr>
    <p:cSldViewPr showGuides="1">
      <p:cViewPr varScale="1">
        <p:scale>
          <a:sx n="84" d="100"/>
          <a:sy n="84" d="100"/>
        </p:scale>
        <p:origin x="2856" y="102"/>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Datumsplatzhalter 2"/>
          <p:cNvSpPr>
            <a:spLocks noGrp="1"/>
          </p:cNvSpPr>
          <p:nvPr>
            <p:ph type="dt" idx="1"/>
          </p:nvPr>
        </p:nvSpPr>
        <p:spPr>
          <a:xfrm>
            <a:off x="348626" y="9872499"/>
            <a:ext cx="741882" cy="142773"/>
          </a:xfrm>
          <a:prstGeom prst="rect">
            <a:avLst/>
          </a:prstGeom>
        </p:spPr>
        <p:txBody>
          <a:bodyPr vert="horz" wrap="square" lIns="0" tIns="0" rIns="0" bIns="0" rtlCol="0">
            <a:spAutoFit/>
          </a:bodyPr>
          <a:lstStyle>
            <a:lvl1pPr algn="l">
              <a:defRPr sz="900">
                <a:latin typeface="+mj-lt"/>
              </a:defRPr>
            </a:lvl1pPr>
          </a:lstStyle>
          <a:p>
            <a:fld id="{56B1D6A0-B199-4BE9-8871-68D3671DF234}" type="datetimeFigureOut">
              <a:rPr lang="de-DE" smtClean="0"/>
              <a:pPr/>
              <a:t>07.02.2024</a:t>
            </a:fld>
            <a:endParaRPr lang="de-DE" dirty="0"/>
          </a:p>
        </p:txBody>
      </p:sp>
      <p:sp>
        <p:nvSpPr>
          <p:cNvPr id="7" name="Foliennummernplatzhalter 6"/>
          <p:cNvSpPr>
            <a:spLocks noGrp="1"/>
          </p:cNvSpPr>
          <p:nvPr>
            <p:ph type="sldNum" sz="quarter" idx="3"/>
          </p:nvPr>
        </p:nvSpPr>
        <p:spPr>
          <a:xfrm>
            <a:off x="6013555" y="9884744"/>
            <a:ext cx="745916" cy="142773"/>
          </a:xfrm>
          <a:prstGeom prst="rect">
            <a:avLst/>
          </a:prstGeom>
        </p:spPr>
        <p:txBody>
          <a:bodyPr vert="horz" wrap="square" lIns="0" tIns="0" rIns="0" bIns="0" rtlCol="0" anchor="b">
            <a:spAutoFit/>
          </a:bodyPr>
          <a:lstStyle>
            <a:lvl1pPr algn="r">
              <a:defRPr sz="900" b="1">
                <a:solidFill>
                  <a:schemeClr val="accent2"/>
                </a:solidFill>
                <a:latin typeface="+mj-lt"/>
              </a:defRPr>
            </a:lvl1pPr>
          </a:lstStyle>
          <a:p>
            <a:r>
              <a:rPr lang="de-DE" dirty="0"/>
              <a:t>Seite </a:t>
            </a:r>
            <a:fld id="{3695953A-7051-472F-A115-FF03055D9F32}" type="slidenum">
              <a:rPr lang="de-DE" smtClean="0"/>
              <a:pPr/>
              <a:t>‹Nr.›</a:t>
            </a:fld>
            <a:endParaRPr lang="de-DE" dirty="0"/>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6166127" y="241222"/>
            <a:ext cx="596827" cy="644771"/>
          </a:xfrm>
          <a:prstGeom prst="rect">
            <a:avLst/>
          </a:prstGeom>
        </p:spPr>
      </p:pic>
    </p:spTree>
    <p:extLst>
      <p:ext uri="{BB962C8B-B14F-4D97-AF65-F5344CB8AC3E}">
        <p14:creationId xmlns:p14="http://schemas.microsoft.com/office/powerpoint/2010/main" val="414513932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224" userDrawn="1">
          <p15:clr>
            <a:srgbClr val="F26B43"/>
          </p15:clr>
        </p15:guide>
        <p15:guide id="2" pos="219" userDrawn="1">
          <p15:clr>
            <a:srgbClr val="F26B43"/>
          </p15:clr>
        </p15:guide>
        <p15:guide id="3" pos="426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idx="1"/>
          </p:nvPr>
        </p:nvSpPr>
        <p:spPr>
          <a:xfrm>
            <a:off x="348626" y="9872499"/>
            <a:ext cx="741882" cy="142773"/>
          </a:xfrm>
          <a:prstGeom prst="rect">
            <a:avLst/>
          </a:prstGeom>
        </p:spPr>
        <p:txBody>
          <a:bodyPr vert="horz" wrap="square" lIns="0" tIns="0" rIns="0" bIns="0" rtlCol="0">
            <a:spAutoFit/>
          </a:bodyPr>
          <a:lstStyle>
            <a:lvl1pPr algn="l">
              <a:defRPr sz="900">
                <a:latin typeface="+mj-lt"/>
              </a:defRPr>
            </a:lvl1pPr>
          </a:lstStyle>
          <a:p>
            <a:fld id="{56B1D6A0-B199-4BE9-8871-68D3671DF234}" type="datetimeFigureOut">
              <a:rPr lang="de-DE" smtClean="0"/>
              <a:pPr/>
              <a:t>07.02.2024</a:t>
            </a:fld>
            <a:endParaRPr lang="de-DE" dirty="0"/>
          </a:p>
        </p:txBody>
      </p:sp>
      <p:sp>
        <p:nvSpPr>
          <p:cNvPr id="4" name="Folienbildplatzhalter 3"/>
          <p:cNvSpPr>
            <a:spLocks noGrp="1" noRot="1" noChangeAspect="1"/>
          </p:cNvSpPr>
          <p:nvPr>
            <p:ph type="sldImg" idx="2"/>
          </p:nvPr>
        </p:nvSpPr>
        <p:spPr>
          <a:xfrm>
            <a:off x="90488" y="1058863"/>
            <a:ext cx="6926262" cy="3895725"/>
          </a:xfrm>
          <a:prstGeom prst="rect">
            <a:avLst/>
          </a:prstGeom>
          <a:noFill/>
          <a:ln w="12700">
            <a:solidFill>
              <a:prstClr val="black"/>
            </a:solidFill>
          </a:ln>
        </p:spPr>
        <p:txBody>
          <a:bodyPr vert="horz" lIns="94787" tIns="47393" rIns="94787" bIns="47393" rtlCol="0" anchor="ctr"/>
          <a:lstStyle/>
          <a:p>
            <a:endParaRPr lang="de-DE" dirty="0"/>
          </a:p>
        </p:txBody>
      </p:sp>
      <p:sp>
        <p:nvSpPr>
          <p:cNvPr id="5" name="Notizenplatzhalter 4"/>
          <p:cNvSpPr>
            <a:spLocks noGrp="1"/>
          </p:cNvSpPr>
          <p:nvPr>
            <p:ph type="body" sz="quarter" idx="3"/>
          </p:nvPr>
        </p:nvSpPr>
        <p:spPr>
          <a:xfrm>
            <a:off x="348624" y="5288091"/>
            <a:ext cx="6410847" cy="4342617"/>
          </a:xfrm>
          <a:prstGeom prst="rect">
            <a:avLst/>
          </a:prstGeom>
        </p:spPr>
        <p:txBody>
          <a:bodyPr vert="horz" lIns="94787" tIns="47393" rIns="94787" bIns="47393" rtlCol="0"/>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oliennummernplatzhalter 6"/>
          <p:cNvSpPr>
            <a:spLocks noGrp="1"/>
          </p:cNvSpPr>
          <p:nvPr>
            <p:ph type="sldNum" sz="quarter" idx="5"/>
          </p:nvPr>
        </p:nvSpPr>
        <p:spPr>
          <a:xfrm>
            <a:off x="6013555" y="9884744"/>
            <a:ext cx="745916" cy="142773"/>
          </a:xfrm>
          <a:prstGeom prst="rect">
            <a:avLst/>
          </a:prstGeom>
        </p:spPr>
        <p:txBody>
          <a:bodyPr vert="horz" wrap="square" lIns="0" tIns="0" rIns="0" bIns="0" rtlCol="0" anchor="b">
            <a:spAutoFit/>
          </a:bodyPr>
          <a:lstStyle>
            <a:lvl1pPr algn="r">
              <a:defRPr sz="900" b="1">
                <a:solidFill>
                  <a:schemeClr val="accent2"/>
                </a:solidFill>
                <a:latin typeface="+mj-lt"/>
              </a:defRPr>
            </a:lvl1pPr>
          </a:lstStyle>
          <a:p>
            <a:r>
              <a:rPr lang="de-DE" dirty="0"/>
              <a:t>Seite </a:t>
            </a:r>
            <a:fld id="{3695953A-7051-472F-A115-FF03055D9F32}" type="slidenum">
              <a:rPr lang="de-DE" smtClean="0"/>
              <a:pPr/>
              <a:t>‹Nr.›</a:t>
            </a:fld>
            <a:endParaRPr lang="de-DE" dirty="0"/>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6166127" y="241222"/>
            <a:ext cx="596827" cy="644771"/>
          </a:xfrm>
          <a:prstGeom prst="rect">
            <a:avLst/>
          </a:prstGeom>
        </p:spPr>
      </p:pic>
    </p:spTree>
    <p:extLst>
      <p:ext uri="{BB962C8B-B14F-4D97-AF65-F5344CB8AC3E}">
        <p14:creationId xmlns:p14="http://schemas.microsoft.com/office/powerpoint/2010/main" val="4004817574"/>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1200"/>
      </a:spcBef>
      <a:defRPr sz="1200" b="1" kern="1200">
        <a:solidFill>
          <a:schemeClr val="accent2"/>
        </a:solidFill>
        <a:latin typeface="+mj-lt"/>
        <a:ea typeface="+mn-ea"/>
        <a:cs typeface="+mn-cs"/>
      </a:defRPr>
    </a:lvl1pPr>
    <a:lvl2pPr marL="0" indent="0" algn="l" defTabSz="914400" rtl="0" eaLnBrk="1" latinLnBrk="0" hangingPunct="1">
      <a:spcBef>
        <a:spcPts val="600"/>
      </a:spcBef>
      <a:defRPr sz="1200" kern="1200">
        <a:solidFill>
          <a:schemeClr val="tx1"/>
        </a:solidFill>
        <a:latin typeface="+mj-lt"/>
        <a:ea typeface="+mn-ea"/>
        <a:cs typeface="+mn-cs"/>
      </a:defRPr>
    </a:lvl2pPr>
    <a:lvl3pPr marL="180000" indent="-180000" algn="l" defTabSz="914400" rtl="0" eaLnBrk="1" latinLnBrk="0" hangingPunct="1">
      <a:spcBef>
        <a:spcPts val="300"/>
      </a:spcBef>
      <a:buClr>
        <a:schemeClr val="accent2"/>
      </a:buClr>
      <a:buFont typeface="DFB Sans Ofc" panose="020B0503030500020204"/>
      <a:buChar char="›"/>
      <a:defRPr sz="1200" kern="1200">
        <a:solidFill>
          <a:schemeClr val="tx1"/>
        </a:solidFill>
        <a:latin typeface="+mj-lt"/>
        <a:ea typeface="+mn-ea"/>
        <a:cs typeface="+mn-cs"/>
      </a:defRPr>
    </a:lvl3pPr>
    <a:lvl4pPr marL="360000" indent="-180000" algn="l" defTabSz="914400" rtl="0" eaLnBrk="1" latinLnBrk="0" hangingPunct="1">
      <a:spcBef>
        <a:spcPts val="300"/>
      </a:spcBef>
      <a:buClr>
        <a:schemeClr val="accent2"/>
      </a:buClr>
      <a:buFont typeface="DFB Sans Ofc" panose="020B0503030500020204"/>
      <a:buChar char="›"/>
      <a:defRPr sz="1200" kern="1200">
        <a:solidFill>
          <a:schemeClr val="tx1"/>
        </a:solidFill>
        <a:latin typeface="+mj-lt"/>
        <a:ea typeface="+mn-ea"/>
        <a:cs typeface="+mn-cs"/>
      </a:defRPr>
    </a:lvl4pPr>
    <a:lvl5pPr marL="270000" indent="-270000" algn="l" defTabSz="914400" rtl="0" eaLnBrk="1" latinLnBrk="0" hangingPunct="1">
      <a:spcBef>
        <a:spcPts val="600"/>
      </a:spcBef>
      <a:buClr>
        <a:schemeClr val="accent2"/>
      </a:buClr>
      <a:buFont typeface="Arial" panose="020B0604020202020204" pitchFamily="34" charset="0"/>
      <a:buChar char="→"/>
      <a:defRPr sz="1200" kern="1200">
        <a:solidFill>
          <a:schemeClr val="tx1"/>
        </a:solidFill>
        <a:latin typeface="+mj-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224" userDrawn="1">
          <p15:clr>
            <a:srgbClr val="F26B43"/>
          </p15:clr>
        </p15:guide>
        <p15:guide id="3" pos="2217" userDrawn="1">
          <p15:clr>
            <a:srgbClr val="F26B43"/>
          </p15:clr>
        </p15:guide>
        <p15:guide id="4" pos="219" userDrawn="1">
          <p15:clr>
            <a:srgbClr val="F26B43"/>
          </p15:clr>
        </p15:guide>
        <p15:guide id="5" pos="426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r>
              <a:rPr lang="de-DE" dirty="0"/>
              <a:t>Seite </a:t>
            </a:r>
            <a:fld id="{3695953A-7051-472F-A115-FF03055D9F32}" type="slidenum">
              <a:rPr lang="de-DE" smtClean="0"/>
              <a:pPr/>
              <a:t>16</a:t>
            </a:fld>
            <a:endParaRPr lang="de-DE" dirty="0"/>
          </a:p>
        </p:txBody>
      </p:sp>
    </p:spTree>
    <p:extLst>
      <p:ext uri="{BB962C8B-B14F-4D97-AF65-F5344CB8AC3E}">
        <p14:creationId xmlns:p14="http://schemas.microsoft.com/office/powerpoint/2010/main" val="36657232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p:spTree>
      <p:nvGrpSpPr>
        <p:cNvPr id="1" name=""/>
        <p:cNvGrpSpPr/>
        <p:nvPr/>
      </p:nvGrpSpPr>
      <p:grpSpPr>
        <a:xfrm>
          <a:off x="0" y="0"/>
          <a:ext cx="0" cy="0"/>
          <a:chOff x="0" y="0"/>
          <a:chExt cx="0" cy="0"/>
        </a:xfrm>
      </p:grpSpPr>
      <p:sp>
        <p:nvSpPr>
          <p:cNvPr id="2" name="Titel 1"/>
          <p:cNvSpPr>
            <a:spLocks noGrp="1"/>
          </p:cNvSpPr>
          <p:nvPr>
            <p:ph type="ctrTitle"/>
          </p:nvPr>
        </p:nvSpPr>
        <p:spPr bwMode="gray">
          <a:xfrm>
            <a:off x="444843" y="3756944"/>
            <a:ext cx="11301057" cy="1025922"/>
          </a:xfrm>
        </p:spPr>
        <p:txBody>
          <a:bodyPr anchor="b" anchorCtr="0"/>
          <a:lstStyle>
            <a:lvl1pPr>
              <a:lnSpc>
                <a:spcPts val="4000"/>
              </a:lnSpc>
              <a:defRPr sz="3699" baseline="0"/>
            </a:lvl1pPr>
          </a:lstStyle>
          <a:p>
            <a:r>
              <a:rPr lang="de-DE" noProof="0" dirty="0"/>
              <a:t>Titelmasterformat durch Klicken bearbeiten</a:t>
            </a:r>
          </a:p>
        </p:txBody>
      </p:sp>
      <p:sp>
        <p:nvSpPr>
          <p:cNvPr id="3" name="Untertitel 2"/>
          <p:cNvSpPr>
            <a:spLocks noGrp="1"/>
          </p:cNvSpPr>
          <p:nvPr>
            <p:ph type="subTitle" idx="1"/>
          </p:nvPr>
        </p:nvSpPr>
        <p:spPr bwMode="gray">
          <a:xfrm>
            <a:off x="444843" y="4981934"/>
            <a:ext cx="11301057" cy="256480"/>
          </a:xfrm>
        </p:spPr>
        <p:txBody>
          <a:bodyPr>
            <a:spAutoFit/>
          </a:bodyPr>
          <a:lstStyle>
            <a:lvl1pPr marL="0" indent="0" algn="l">
              <a:spcBef>
                <a:spcPts val="0"/>
              </a:spcBef>
              <a:buNone/>
              <a:defRPr b="1" i="0" cap="all" spc="230" baseline="0">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de-DE" noProof="0" dirty="0"/>
              <a:t>Formatvorlage des Untertitelmasters durch Klicken bearbeiten</a:t>
            </a:r>
          </a:p>
        </p:txBody>
      </p:sp>
      <p:sp>
        <p:nvSpPr>
          <p:cNvPr id="10" name="Textplatzhalter 9"/>
          <p:cNvSpPr>
            <a:spLocks noGrp="1"/>
          </p:cNvSpPr>
          <p:nvPr>
            <p:ph type="body" sz="quarter" idx="10"/>
          </p:nvPr>
        </p:nvSpPr>
        <p:spPr bwMode="gray">
          <a:xfrm>
            <a:off x="444843" y="5428557"/>
            <a:ext cx="11301057" cy="205184"/>
          </a:xfrm>
        </p:spPr>
        <p:txBody>
          <a:bodyPr/>
          <a:lstStyle>
            <a:lvl1pPr marL="0" indent="0">
              <a:lnSpc>
                <a:spcPts val="1600"/>
              </a:lnSpc>
              <a:spcBef>
                <a:spcPts val="100"/>
              </a:spcBef>
              <a:buFont typeface="+mj-lt"/>
              <a:buNone/>
              <a:defRPr sz="1200" b="1">
                <a:solidFill>
                  <a:schemeClr val="tx1"/>
                </a:solidFill>
              </a:defRPr>
            </a:lvl1pPr>
            <a:lvl2pPr>
              <a:lnSpc>
                <a:spcPts val="1600"/>
              </a:lnSpc>
              <a:spcBef>
                <a:spcPts val="100"/>
              </a:spcBef>
              <a:defRPr sz="1200" b="0">
                <a:solidFill>
                  <a:schemeClr val="tx1"/>
                </a:solidFill>
              </a:defRPr>
            </a:lvl2pPr>
            <a:lvl3pPr marL="0" indent="0">
              <a:lnSpc>
                <a:spcPts val="1600"/>
              </a:lnSpc>
              <a:buNone/>
              <a:defRPr sz="1200"/>
            </a:lvl3pPr>
          </a:lstStyle>
          <a:p>
            <a:pPr lvl="0"/>
            <a:r>
              <a:rPr lang="de-DE" noProof="0" dirty="0"/>
              <a:t>Formatvorlagen des Textmasters bearbeiten</a:t>
            </a:r>
          </a:p>
        </p:txBody>
      </p:sp>
      <p:grpSp>
        <p:nvGrpSpPr>
          <p:cNvPr id="18" name="Gruppieren 17"/>
          <p:cNvGrpSpPr/>
          <p:nvPr userDrawn="1"/>
        </p:nvGrpSpPr>
        <p:grpSpPr bwMode="gray">
          <a:xfrm>
            <a:off x="449295" y="-153684"/>
            <a:ext cx="11297861" cy="108000"/>
            <a:chOff x="449412" y="0"/>
            <a:chExt cx="11300803" cy="108000"/>
          </a:xfrm>
        </p:grpSpPr>
        <p:sp>
          <p:nvSpPr>
            <p:cNvPr id="20" name="Freihandform: Form 19"/>
            <p:cNvSpPr/>
            <p:nvPr userDrawn="1"/>
          </p:nvSpPr>
          <p:spPr bwMode="gray">
            <a:xfrm>
              <a:off x="449412"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21" name="Freihandform: Form 20"/>
            <p:cNvSpPr/>
            <p:nvPr userDrawn="1"/>
          </p:nvSpPr>
          <p:spPr bwMode="gray">
            <a:xfrm>
              <a:off x="5950099"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22" name="Freihandform: Form 21"/>
            <p:cNvSpPr/>
            <p:nvPr userDrawn="1"/>
          </p:nvSpPr>
          <p:spPr bwMode="gray">
            <a:xfrm>
              <a:off x="6242050"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23" name="Freihandform: Form 22"/>
            <p:cNvSpPr/>
            <p:nvPr userDrawn="1"/>
          </p:nvSpPr>
          <p:spPr bwMode="gray">
            <a:xfrm>
              <a:off x="11750215"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grpSp>
      <p:grpSp>
        <p:nvGrpSpPr>
          <p:cNvPr id="24" name="Gruppieren 23"/>
          <p:cNvGrpSpPr/>
          <p:nvPr userDrawn="1"/>
        </p:nvGrpSpPr>
        <p:grpSpPr bwMode="gray">
          <a:xfrm>
            <a:off x="449295" y="6903684"/>
            <a:ext cx="11297861" cy="108000"/>
            <a:chOff x="449412" y="0"/>
            <a:chExt cx="11300803" cy="108000"/>
          </a:xfrm>
        </p:grpSpPr>
        <p:sp>
          <p:nvSpPr>
            <p:cNvPr id="26" name="Freihandform: Form 25"/>
            <p:cNvSpPr/>
            <p:nvPr userDrawn="1"/>
          </p:nvSpPr>
          <p:spPr bwMode="gray">
            <a:xfrm>
              <a:off x="449412"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27" name="Freihandform: Form 26"/>
            <p:cNvSpPr/>
            <p:nvPr userDrawn="1"/>
          </p:nvSpPr>
          <p:spPr bwMode="gray">
            <a:xfrm>
              <a:off x="5950099"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28" name="Freihandform: Form 27"/>
            <p:cNvSpPr/>
            <p:nvPr userDrawn="1"/>
          </p:nvSpPr>
          <p:spPr bwMode="gray">
            <a:xfrm>
              <a:off x="6242050"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29" name="Freihandform: Form 28"/>
            <p:cNvSpPr/>
            <p:nvPr userDrawn="1"/>
          </p:nvSpPr>
          <p:spPr bwMode="gray">
            <a:xfrm>
              <a:off x="11750215"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grpSp>
      <p:grpSp>
        <p:nvGrpSpPr>
          <p:cNvPr id="30" name="Gruppieren 29"/>
          <p:cNvGrpSpPr/>
          <p:nvPr userDrawn="1"/>
        </p:nvGrpSpPr>
        <p:grpSpPr>
          <a:xfrm>
            <a:off x="-149354" y="1664804"/>
            <a:ext cx="107973" cy="4500500"/>
            <a:chOff x="-149393" y="1664804"/>
            <a:chExt cx="108001" cy="4500500"/>
          </a:xfrm>
        </p:grpSpPr>
        <p:sp>
          <p:nvSpPr>
            <p:cNvPr id="31" name="Freihandform: Form 30"/>
            <p:cNvSpPr/>
            <p:nvPr userDrawn="1"/>
          </p:nvSpPr>
          <p:spPr>
            <a:xfrm rot="16200000">
              <a:off x="-95392" y="61113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32" name="Freihandform: Form 31"/>
            <p:cNvSpPr/>
            <p:nvPr userDrawn="1"/>
          </p:nvSpPr>
          <p:spPr>
            <a:xfrm rot="16200000">
              <a:off x="-95393" y="16108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grpSp>
      <p:grpSp>
        <p:nvGrpSpPr>
          <p:cNvPr id="33" name="Gruppieren 32"/>
          <p:cNvGrpSpPr/>
          <p:nvPr userDrawn="1"/>
        </p:nvGrpSpPr>
        <p:grpSpPr bwMode="gray">
          <a:xfrm>
            <a:off x="12233381" y="1664804"/>
            <a:ext cx="107973" cy="4500500"/>
            <a:chOff x="-149393" y="1664804"/>
            <a:chExt cx="108001" cy="4500500"/>
          </a:xfrm>
        </p:grpSpPr>
        <p:sp>
          <p:nvSpPr>
            <p:cNvPr id="34" name="Freihandform: Form 33"/>
            <p:cNvSpPr/>
            <p:nvPr userDrawn="1"/>
          </p:nvSpPr>
          <p:spPr bwMode="gray">
            <a:xfrm rot="16200000">
              <a:off x="-95392" y="61113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35" name="Freihandform: Form 34"/>
            <p:cNvSpPr/>
            <p:nvPr userDrawn="1"/>
          </p:nvSpPr>
          <p:spPr bwMode="gray">
            <a:xfrm rot="16200000">
              <a:off x="-95393" y="16108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grpSp>
      <p:sp>
        <p:nvSpPr>
          <p:cNvPr id="54" name="Freihandform: Form 53"/>
          <p:cNvSpPr/>
          <p:nvPr userDrawn="1"/>
        </p:nvSpPr>
        <p:spPr bwMode="gray">
          <a:xfrm>
            <a:off x="2230292" y="0"/>
            <a:ext cx="7719990" cy="3196710"/>
          </a:xfrm>
          <a:custGeom>
            <a:avLst/>
            <a:gdLst>
              <a:gd name="connsiteX0" fmla="*/ 2501972 w 7722000"/>
              <a:gd name="connsiteY0" fmla="*/ 2484000 h 3196710"/>
              <a:gd name="connsiteX1" fmla="*/ 2519416 w 7722000"/>
              <a:gd name="connsiteY1" fmla="*/ 2507328 h 3196710"/>
              <a:gd name="connsiteX2" fmla="*/ 3866714 w 7722000"/>
              <a:gd name="connsiteY2" fmla="*/ 3142710 h 3196710"/>
              <a:gd name="connsiteX3" fmla="*/ 5214013 w 7722000"/>
              <a:gd name="connsiteY3" fmla="*/ 2507328 h 3196710"/>
              <a:gd name="connsiteX4" fmla="*/ 5231457 w 7722000"/>
              <a:gd name="connsiteY4" fmla="*/ 2484000 h 3196710"/>
              <a:gd name="connsiteX5" fmla="*/ 2055661 w 7722000"/>
              <a:gd name="connsiteY5" fmla="*/ 0 h 3196710"/>
              <a:gd name="connsiteX6" fmla="*/ 2109661 w 7722000"/>
              <a:gd name="connsiteY6" fmla="*/ 0 h 3196710"/>
              <a:gd name="connsiteX7" fmla="*/ 2109661 w 7722000"/>
              <a:gd name="connsiteY7" fmla="*/ 252000 h 3196710"/>
              <a:gd name="connsiteX8" fmla="*/ 5601661 w 7722000"/>
              <a:gd name="connsiteY8" fmla="*/ 252000 h 3196710"/>
              <a:gd name="connsiteX9" fmla="*/ 5601661 w 7722000"/>
              <a:gd name="connsiteY9" fmla="*/ 0 h 3196710"/>
              <a:gd name="connsiteX10" fmla="*/ 5655661 w 7722000"/>
              <a:gd name="connsiteY10" fmla="*/ 0 h 3196710"/>
              <a:gd name="connsiteX11" fmla="*/ 5655661 w 7722000"/>
              <a:gd name="connsiteY11" fmla="*/ 306000 h 3196710"/>
              <a:gd name="connsiteX12" fmla="*/ 2055661 w 7722000"/>
              <a:gd name="connsiteY12" fmla="*/ 306000 h 3196710"/>
              <a:gd name="connsiteX13" fmla="*/ 0 w 7722000"/>
              <a:gd name="connsiteY13" fmla="*/ 0 h 3196710"/>
              <a:gd name="connsiteX14" fmla="*/ 54000 w 7722000"/>
              <a:gd name="connsiteY14" fmla="*/ 0 h 3196710"/>
              <a:gd name="connsiteX15" fmla="*/ 54000 w 7722000"/>
              <a:gd name="connsiteY15" fmla="*/ 2430000 h 3196710"/>
              <a:gd name="connsiteX16" fmla="*/ 7668000 w 7722000"/>
              <a:gd name="connsiteY16" fmla="*/ 2430000 h 3196710"/>
              <a:gd name="connsiteX17" fmla="*/ 7668000 w 7722000"/>
              <a:gd name="connsiteY17" fmla="*/ 0 h 3196710"/>
              <a:gd name="connsiteX18" fmla="*/ 7722000 w 7722000"/>
              <a:gd name="connsiteY18" fmla="*/ 0 h 3196710"/>
              <a:gd name="connsiteX19" fmla="*/ 7722000 w 7722000"/>
              <a:gd name="connsiteY19" fmla="*/ 2484000 h 3196710"/>
              <a:gd name="connsiteX20" fmla="*/ 5298813 w 7722000"/>
              <a:gd name="connsiteY20" fmla="*/ 2484000 h 3196710"/>
              <a:gd name="connsiteX21" fmla="*/ 5255682 w 7722000"/>
              <a:gd name="connsiteY21" fmla="*/ 2541677 h 3196710"/>
              <a:gd name="connsiteX22" fmla="*/ 3866714 w 7722000"/>
              <a:gd name="connsiteY22" fmla="*/ 3196710 h 3196710"/>
              <a:gd name="connsiteX23" fmla="*/ 2477747 w 7722000"/>
              <a:gd name="connsiteY23" fmla="*/ 2541677 h 3196710"/>
              <a:gd name="connsiteX24" fmla="*/ 2434617 w 7722000"/>
              <a:gd name="connsiteY24" fmla="*/ 2484000 h 3196710"/>
              <a:gd name="connsiteX25" fmla="*/ 0 w 7722000"/>
              <a:gd name="connsiteY25" fmla="*/ 2484000 h 319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722000" h="3196710">
                <a:moveTo>
                  <a:pt x="2501972" y="2484000"/>
                </a:moveTo>
                <a:lnTo>
                  <a:pt x="2519416" y="2507328"/>
                </a:lnTo>
                <a:cubicBezTo>
                  <a:pt x="2839658" y="2895372"/>
                  <a:pt x="3324302" y="3142710"/>
                  <a:pt x="3866714" y="3142710"/>
                </a:cubicBezTo>
                <a:cubicBezTo>
                  <a:pt x="4409127" y="3142710"/>
                  <a:pt x="4893771" y="2895372"/>
                  <a:pt x="5214013" y="2507328"/>
                </a:cubicBezTo>
                <a:lnTo>
                  <a:pt x="5231457" y="2484000"/>
                </a:lnTo>
                <a:close/>
                <a:moveTo>
                  <a:pt x="2055661" y="0"/>
                </a:moveTo>
                <a:lnTo>
                  <a:pt x="2109661" y="0"/>
                </a:lnTo>
                <a:lnTo>
                  <a:pt x="2109661" y="252000"/>
                </a:lnTo>
                <a:lnTo>
                  <a:pt x="5601661" y="252000"/>
                </a:lnTo>
                <a:lnTo>
                  <a:pt x="5601661" y="0"/>
                </a:lnTo>
                <a:lnTo>
                  <a:pt x="5655661" y="0"/>
                </a:lnTo>
                <a:lnTo>
                  <a:pt x="5655661" y="306000"/>
                </a:lnTo>
                <a:lnTo>
                  <a:pt x="2055661" y="306000"/>
                </a:lnTo>
                <a:close/>
                <a:moveTo>
                  <a:pt x="0" y="0"/>
                </a:moveTo>
                <a:lnTo>
                  <a:pt x="54000" y="0"/>
                </a:lnTo>
                <a:lnTo>
                  <a:pt x="54000" y="2430000"/>
                </a:lnTo>
                <a:lnTo>
                  <a:pt x="7668000" y="2430000"/>
                </a:lnTo>
                <a:lnTo>
                  <a:pt x="7668000" y="0"/>
                </a:lnTo>
                <a:lnTo>
                  <a:pt x="7722000" y="0"/>
                </a:lnTo>
                <a:lnTo>
                  <a:pt x="7722000" y="2484000"/>
                </a:lnTo>
                <a:lnTo>
                  <a:pt x="5298813" y="2484000"/>
                </a:lnTo>
                <a:lnTo>
                  <a:pt x="5255682" y="2541677"/>
                </a:lnTo>
                <a:cubicBezTo>
                  <a:pt x="4925536" y="2941722"/>
                  <a:pt x="4425903" y="3196710"/>
                  <a:pt x="3866714" y="3196710"/>
                </a:cubicBezTo>
                <a:cubicBezTo>
                  <a:pt x="3307526" y="3196710"/>
                  <a:pt x="2807893" y="2941722"/>
                  <a:pt x="2477747" y="2541677"/>
                </a:cubicBezTo>
                <a:lnTo>
                  <a:pt x="2434617" y="2484000"/>
                </a:lnTo>
                <a:lnTo>
                  <a:pt x="0" y="2484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25" name="Textplatzhalter 9"/>
          <p:cNvSpPr>
            <a:spLocks noGrp="1"/>
          </p:cNvSpPr>
          <p:nvPr>
            <p:ph type="body" sz="quarter" idx="11"/>
          </p:nvPr>
        </p:nvSpPr>
        <p:spPr bwMode="gray">
          <a:xfrm>
            <a:off x="444843" y="5613429"/>
            <a:ext cx="11301057" cy="205184"/>
          </a:xfrm>
        </p:spPr>
        <p:txBody>
          <a:bodyPr/>
          <a:lstStyle>
            <a:lvl1pPr marL="0" indent="0">
              <a:lnSpc>
                <a:spcPts val="1600"/>
              </a:lnSpc>
              <a:spcBef>
                <a:spcPts val="100"/>
              </a:spcBef>
              <a:buFont typeface="+mj-lt"/>
              <a:buNone/>
              <a:defRPr sz="1200" b="1">
                <a:solidFill>
                  <a:schemeClr val="tx1"/>
                </a:solidFill>
              </a:defRPr>
            </a:lvl1pPr>
            <a:lvl2pPr>
              <a:lnSpc>
                <a:spcPts val="1600"/>
              </a:lnSpc>
              <a:spcBef>
                <a:spcPts val="100"/>
              </a:spcBef>
              <a:defRPr sz="1200" b="0">
                <a:solidFill>
                  <a:schemeClr val="tx1"/>
                </a:solidFill>
              </a:defRPr>
            </a:lvl2pPr>
            <a:lvl3pPr marL="0" indent="0">
              <a:lnSpc>
                <a:spcPts val="1600"/>
              </a:lnSpc>
              <a:buNone/>
              <a:defRPr sz="1200"/>
            </a:lvl3pPr>
          </a:lstStyle>
          <a:p>
            <a:pPr lvl="0"/>
            <a:r>
              <a:rPr lang="de-DE" noProof="0" dirty="0"/>
              <a:t>Formatvorlagen des Textmasters bearbeiten</a:t>
            </a:r>
          </a:p>
        </p:txBody>
      </p:sp>
      <p:pic>
        <p:nvPicPr>
          <p:cNvPr id="36" name="Grafik 35" descr="Ein Bild, das Text, Erste Hilfe-Kasten enthält.&#10;&#10;Automatisch generierte Beschreibung">
            <a:extLst>
              <a:ext uri="{FF2B5EF4-FFF2-40B4-BE49-F238E27FC236}">
                <a16:creationId xmlns:a16="http://schemas.microsoft.com/office/drawing/2014/main" id="{4FFE7D7E-D9F4-4DBD-8658-C1D6EB38E48F}"/>
              </a:ext>
            </a:extLst>
          </p:cNvPr>
          <p:cNvPicPr>
            <a:picLocks noChangeAspect="1"/>
          </p:cNvPicPr>
          <p:nvPr userDrawn="1"/>
        </p:nvPicPr>
        <p:blipFill>
          <a:blip r:embed="rId2"/>
          <a:stretch>
            <a:fillRect/>
          </a:stretch>
        </p:blipFill>
        <p:spPr>
          <a:xfrm>
            <a:off x="5057791" y="368660"/>
            <a:ext cx="2076417" cy="1824919"/>
          </a:xfrm>
          <a:prstGeom prst="rect">
            <a:avLst/>
          </a:prstGeom>
        </p:spPr>
      </p:pic>
      <p:pic>
        <p:nvPicPr>
          <p:cNvPr id="5" name="Grafik 4" descr="Ein Bild, das Text, Fußball, Logo, Symbol enthält.&#10;&#10;Automatisch generierte Beschreibung">
            <a:extLst>
              <a:ext uri="{FF2B5EF4-FFF2-40B4-BE49-F238E27FC236}">
                <a16:creationId xmlns:a16="http://schemas.microsoft.com/office/drawing/2014/main" id="{4E1EAF67-7A5C-EA84-5557-015DF01F0BFC}"/>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5004931" y="404664"/>
            <a:ext cx="2171189" cy="1908212"/>
          </a:xfrm>
          <a:prstGeom prst="rect">
            <a:avLst/>
          </a:prstGeom>
        </p:spPr>
      </p:pic>
    </p:spTree>
    <p:extLst>
      <p:ext uri="{BB962C8B-B14F-4D97-AF65-F5344CB8AC3E}">
        <p14:creationId xmlns:p14="http://schemas.microsoft.com/office/powerpoint/2010/main" val="3214340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und Bild">
    <p:spTree>
      <p:nvGrpSpPr>
        <p:cNvPr id="1" name=""/>
        <p:cNvGrpSpPr/>
        <p:nvPr/>
      </p:nvGrpSpPr>
      <p:grpSpPr>
        <a:xfrm>
          <a:off x="0" y="0"/>
          <a:ext cx="0" cy="0"/>
          <a:chOff x="0" y="0"/>
          <a:chExt cx="0" cy="0"/>
        </a:xfrm>
      </p:grpSpPr>
      <p:sp>
        <p:nvSpPr>
          <p:cNvPr id="2" name="Titel 1"/>
          <p:cNvSpPr>
            <a:spLocks noGrp="1"/>
          </p:cNvSpPr>
          <p:nvPr>
            <p:ph type="title"/>
          </p:nvPr>
        </p:nvSpPr>
        <p:spPr bwMode="gray">
          <a:xfrm>
            <a:off x="444843" y="712800"/>
            <a:ext cx="10113366" cy="743793"/>
          </a:xfrm>
        </p:spPr>
        <p:txBody>
          <a:bodyPr/>
          <a:lstStyle/>
          <a:p>
            <a:r>
              <a:rPr lang="de-DE" noProof="0" dirty="0"/>
              <a:t>Titelmasterformat durch Klicken bearbeiten</a:t>
            </a:r>
          </a:p>
        </p:txBody>
      </p:sp>
      <p:sp>
        <p:nvSpPr>
          <p:cNvPr id="4" name="Datumsplatzhalter 3"/>
          <p:cNvSpPr>
            <a:spLocks noGrp="1"/>
          </p:cNvSpPr>
          <p:nvPr>
            <p:ph type="dt" sz="half" idx="10"/>
          </p:nvPr>
        </p:nvSpPr>
        <p:spPr bwMode="gray"/>
        <p:txBody>
          <a:bodyPr/>
          <a:lstStyle/>
          <a:p>
            <a:fld id="{728F98AE-4D57-47E8-AD09-DABB3BB03323}" type="datetime1">
              <a:rPr lang="de-DE" noProof="0" smtClean="0"/>
              <a:t>07.02.2024</a:t>
            </a:fld>
            <a:endParaRPr lang="de-DE" noProof="0" dirty="0"/>
          </a:p>
        </p:txBody>
      </p:sp>
      <p:sp>
        <p:nvSpPr>
          <p:cNvPr id="5" name="Fußzeilenplatzhalter 4"/>
          <p:cNvSpPr>
            <a:spLocks noGrp="1"/>
          </p:cNvSpPr>
          <p:nvPr>
            <p:ph type="ftr" sz="quarter" idx="11"/>
          </p:nvPr>
        </p:nvSpPr>
        <p:spPr bwMode="gray"/>
        <p:txBody>
          <a:bodyPr/>
          <a:lstStyle/>
          <a:p>
            <a:r>
              <a:rPr lang="de-DE" noProof="0"/>
              <a:t>SR-Ausschuss Fusion 2021</a:t>
            </a:r>
            <a:endParaRPr lang="de-DE" noProof="0" dirty="0"/>
          </a:p>
        </p:txBody>
      </p:sp>
      <p:sp>
        <p:nvSpPr>
          <p:cNvPr id="6" name="Foliennummernplatzhalter 5"/>
          <p:cNvSpPr>
            <a:spLocks noGrp="1"/>
          </p:cNvSpPr>
          <p:nvPr>
            <p:ph type="sldNum" sz="quarter" idx="12"/>
          </p:nvPr>
        </p:nvSpPr>
        <p:spPr bwMode="gray"/>
        <p:txBody>
          <a:bodyPr/>
          <a:lstStyle/>
          <a:p>
            <a:r>
              <a:rPr lang="de-DE" noProof="0" dirty="0"/>
              <a:t>Seite </a:t>
            </a:r>
            <a:fld id="{105F6080-11B6-4F5B-BFCF-ADAD48E4948B}" type="slidenum">
              <a:rPr lang="de-DE" noProof="0" smtClean="0"/>
              <a:pPr/>
              <a:t>‹Nr.›</a:t>
            </a:fld>
            <a:endParaRPr lang="de-DE" noProof="0" dirty="0"/>
          </a:p>
        </p:txBody>
      </p:sp>
      <p:sp>
        <p:nvSpPr>
          <p:cNvPr id="8" name="Textplatzhalter 7"/>
          <p:cNvSpPr>
            <a:spLocks noGrp="1"/>
          </p:cNvSpPr>
          <p:nvPr>
            <p:ph type="body" sz="quarter" idx="13"/>
          </p:nvPr>
        </p:nvSpPr>
        <p:spPr bwMode="gray">
          <a:xfrm>
            <a:off x="444842" y="1616607"/>
            <a:ext cx="5506566" cy="1641475"/>
          </a:xfrm>
        </p:spPr>
        <p:txBody>
          <a:bodyPr/>
          <a:lstStyle>
            <a:lvl4pPr>
              <a:defRPr/>
            </a:lvl4p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3" name="Bildplatzhalter 8"/>
          <p:cNvSpPr>
            <a:spLocks noGrp="1"/>
          </p:cNvSpPr>
          <p:nvPr>
            <p:ph type="pic" sz="quarter" idx="17"/>
          </p:nvPr>
        </p:nvSpPr>
        <p:spPr bwMode="gray">
          <a:xfrm>
            <a:off x="6242805" y="1665288"/>
            <a:ext cx="5506566" cy="4500562"/>
          </a:xfrm>
          <a:noFill/>
        </p:spPr>
        <p:txBody>
          <a:bodyPr tIns="72000">
            <a:noAutofit/>
          </a:bodyPr>
          <a:lstStyle>
            <a:lvl1pPr algn="ctr">
              <a:defRPr b="0">
                <a:solidFill>
                  <a:schemeClr val="tx1"/>
                </a:solidFill>
              </a:defRPr>
            </a:lvl1pPr>
          </a:lstStyle>
          <a:p>
            <a:endParaRPr lang="de-DE" noProof="0" dirty="0"/>
          </a:p>
        </p:txBody>
      </p:sp>
      <p:sp>
        <p:nvSpPr>
          <p:cNvPr id="14" name="Textplatzhalter 8"/>
          <p:cNvSpPr>
            <a:spLocks noGrp="1"/>
          </p:cNvSpPr>
          <p:nvPr>
            <p:ph type="body" sz="quarter" idx="18"/>
          </p:nvPr>
        </p:nvSpPr>
        <p:spPr bwMode="gray">
          <a:xfrm>
            <a:off x="444843" y="6019288"/>
            <a:ext cx="5506566" cy="192360"/>
          </a:xfrm>
        </p:spPr>
        <p:txBody>
          <a:bodyPr anchor="b" anchorCtr="0"/>
          <a:lstStyle>
            <a:lvl1pPr>
              <a:lnSpc>
                <a:spcPts val="1500"/>
              </a:lnSpc>
              <a:spcBef>
                <a:spcPts val="0"/>
              </a:spcBef>
              <a:defRPr sz="1200" b="0">
                <a:solidFill>
                  <a:schemeClr val="tx1"/>
                </a:solidFill>
              </a:defRPr>
            </a:lvl1pPr>
          </a:lstStyle>
          <a:p>
            <a:pPr lvl="0"/>
            <a:r>
              <a:rPr lang="de-DE" noProof="0" dirty="0"/>
              <a:t>Formatvorlagen des Textmasters bearbeiten</a:t>
            </a:r>
          </a:p>
        </p:txBody>
      </p:sp>
      <p:sp>
        <p:nvSpPr>
          <p:cNvPr id="10" name="Textplatzhalter 13"/>
          <p:cNvSpPr>
            <a:spLocks noGrp="1"/>
          </p:cNvSpPr>
          <p:nvPr>
            <p:ph type="body" sz="quarter" idx="16" hasCustomPrompt="1"/>
          </p:nvPr>
        </p:nvSpPr>
        <p:spPr>
          <a:xfrm>
            <a:off x="444843" y="432000"/>
            <a:ext cx="10114504" cy="184666"/>
          </a:xfrm>
        </p:spPr>
        <p:txBody>
          <a:bodyPr/>
          <a:lstStyle>
            <a:lvl1pPr>
              <a:lnSpc>
                <a:spcPct val="100000"/>
              </a:lnSpc>
              <a:spcBef>
                <a:spcPts val="0"/>
              </a:spcBef>
              <a:defRPr sz="1200" b="1" u="sng" cap="all" spc="190" baseline="0">
                <a:solidFill>
                  <a:schemeClr val="tx1"/>
                </a:solidFill>
                <a:uFill>
                  <a:solidFill>
                    <a:schemeClr val="accent2"/>
                  </a:solidFill>
                </a:uFill>
              </a:defRPr>
            </a:lvl1pPr>
          </a:lstStyle>
          <a:p>
            <a:pPr lvl="0"/>
            <a:r>
              <a:rPr lang="de-DE" dirty="0"/>
              <a:t>headline</a:t>
            </a:r>
          </a:p>
        </p:txBody>
      </p:sp>
    </p:spTree>
    <p:extLst>
      <p:ext uri="{BB962C8B-B14F-4D97-AF65-F5344CB8AC3E}">
        <p14:creationId xmlns:p14="http://schemas.microsoft.com/office/powerpoint/2010/main" val="3895004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Bilder mit Bildunterschrift">
    <p:spTree>
      <p:nvGrpSpPr>
        <p:cNvPr id="1" name=""/>
        <p:cNvGrpSpPr/>
        <p:nvPr/>
      </p:nvGrpSpPr>
      <p:grpSpPr>
        <a:xfrm>
          <a:off x="0" y="0"/>
          <a:ext cx="0" cy="0"/>
          <a:chOff x="0" y="0"/>
          <a:chExt cx="0" cy="0"/>
        </a:xfrm>
      </p:grpSpPr>
      <p:sp>
        <p:nvSpPr>
          <p:cNvPr id="2" name="Titel 1"/>
          <p:cNvSpPr>
            <a:spLocks noGrp="1"/>
          </p:cNvSpPr>
          <p:nvPr>
            <p:ph type="title"/>
          </p:nvPr>
        </p:nvSpPr>
        <p:spPr bwMode="gray">
          <a:xfrm>
            <a:off x="444843" y="712800"/>
            <a:ext cx="10113366" cy="743793"/>
          </a:xfrm>
        </p:spPr>
        <p:txBody>
          <a:bodyPr/>
          <a:lstStyle/>
          <a:p>
            <a:r>
              <a:rPr lang="de-DE" noProof="0" dirty="0"/>
              <a:t>Titelmasterformat durch Klicken bearbeiten</a:t>
            </a:r>
          </a:p>
        </p:txBody>
      </p:sp>
      <p:sp>
        <p:nvSpPr>
          <p:cNvPr id="4" name="Datumsplatzhalter 3"/>
          <p:cNvSpPr>
            <a:spLocks noGrp="1"/>
          </p:cNvSpPr>
          <p:nvPr>
            <p:ph type="dt" sz="half" idx="10"/>
          </p:nvPr>
        </p:nvSpPr>
        <p:spPr bwMode="gray"/>
        <p:txBody>
          <a:bodyPr/>
          <a:lstStyle/>
          <a:p>
            <a:fld id="{FED19391-E4FC-4DF6-A9C8-AE9AFA7D6453}" type="datetime1">
              <a:rPr lang="de-DE" noProof="0" smtClean="0"/>
              <a:t>07.02.2024</a:t>
            </a:fld>
            <a:endParaRPr lang="de-DE" noProof="0" dirty="0"/>
          </a:p>
        </p:txBody>
      </p:sp>
      <p:sp>
        <p:nvSpPr>
          <p:cNvPr id="5" name="Fußzeilenplatzhalter 4"/>
          <p:cNvSpPr>
            <a:spLocks noGrp="1"/>
          </p:cNvSpPr>
          <p:nvPr>
            <p:ph type="ftr" sz="quarter" idx="11"/>
          </p:nvPr>
        </p:nvSpPr>
        <p:spPr bwMode="gray"/>
        <p:txBody>
          <a:bodyPr/>
          <a:lstStyle/>
          <a:p>
            <a:r>
              <a:rPr lang="de-DE" noProof="0"/>
              <a:t>SR-Ausschuss Fusion 2021</a:t>
            </a:r>
            <a:endParaRPr lang="de-DE" noProof="0" dirty="0"/>
          </a:p>
        </p:txBody>
      </p:sp>
      <p:sp>
        <p:nvSpPr>
          <p:cNvPr id="6" name="Foliennummernplatzhalter 5"/>
          <p:cNvSpPr>
            <a:spLocks noGrp="1"/>
          </p:cNvSpPr>
          <p:nvPr>
            <p:ph type="sldNum" sz="quarter" idx="12"/>
          </p:nvPr>
        </p:nvSpPr>
        <p:spPr bwMode="gray"/>
        <p:txBody>
          <a:bodyPr/>
          <a:lstStyle/>
          <a:p>
            <a:r>
              <a:rPr lang="de-DE" noProof="0" dirty="0"/>
              <a:t>Seite </a:t>
            </a:r>
            <a:fld id="{105F6080-11B6-4F5B-BFCF-ADAD48E4948B}" type="slidenum">
              <a:rPr lang="de-DE" noProof="0" smtClean="0"/>
              <a:pPr/>
              <a:t>‹Nr.›</a:t>
            </a:fld>
            <a:endParaRPr lang="de-DE" noProof="0" dirty="0"/>
          </a:p>
        </p:txBody>
      </p:sp>
      <p:sp>
        <p:nvSpPr>
          <p:cNvPr id="13" name="Bildplatzhalter 8"/>
          <p:cNvSpPr>
            <a:spLocks noGrp="1"/>
          </p:cNvSpPr>
          <p:nvPr>
            <p:ph type="pic" sz="quarter" idx="17"/>
          </p:nvPr>
        </p:nvSpPr>
        <p:spPr bwMode="gray">
          <a:xfrm>
            <a:off x="444843" y="1665288"/>
            <a:ext cx="2591563" cy="1908000"/>
          </a:xfrm>
          <a:noFill/>
        </p:spPr>
        <p:txBody>
          <a:bodyPr tIns="72000">
            <a:noAutofit/>
          </a:bodyPr>
          <a:lstStyle>
            <a:lvl1pPr algn="ctr">
              <a:defRPr b="0">
                <a:solidFill>
                  <a:schemeClr val="tx1"/>
                </a:solidFill>
              </a:defRPr>
            </a:lvl1pPr>
          </a:lstStyle>
          <a:p>
            <a:endParaRPr lang="de-DE" noProof="0" dirty="0"/>
          </a:p>
        </p:txBody>
      </p:sp>
      <p:sp>
        <p:nvSpPr>
          <p:cNvPr id="14" name="Textplatzhalter 8"/>
          <p:cNvSpPr>
            <a:spLocks noGrp="1"/>
          </p:cNvSpPr>
          <p:nvPr>
            <p:ph type="body" sz="quarter" idx="18"/>
          </p:nvPr>
        </p:nvSpPr>
        <p:spPr bwMode="gray">
          <a:xfrm>
            <a:off x="444843" y="3746216"/>
            <a:ext cx="2591325" cy="384721"/>
          </a:xfrm>
        </p:spPr>
        <p:txBody>
          <a:bodyPr anchor="t" anchorCtr="0"/>
          <a:lstStyle>
            <a:lvl1pPr>
              <a:lnSpc>
                <a:spcPts val="1500"/>
              </a:lnSpc>
              <a:spcBef>
                <a:spcPts val="0"/>
              </a:spcBef>
              <a:defRPr sz="1200" b="0">
                <a:solidFill>
                  <a:schemeClr val="tx1"/>
                </a:solidFill>
              </a:defRPr>
            </a:lvl1pPr>
          </a:lstStyle>
          <a:p>
            <a:pPr lvl="0"/>
            <a:r>
              <a:rPr lang="de-DE" noProof="0" dirty="0"/>
              <a:t>Formatvorlagen des Textmasters bearbeiten</a:t>
            </a:r>
          </a:p>
        </p:txBody>
      </p:sp>
      <p:sp>
        <p:nvSpPr>
          <p:cNvPr id="11" name="Bildplatzhalter 8"/>
          <p:cNvSpPr>
            <a:spLocks noGrp="1"/>
          </p:cNvSpPr>
          <p:nvPr>
            <p:ph type="pic" sz="quarter" idx="19"/>
          </p:nvPr>
        </p:nvSpPr>
        <p:spPr bwMode="gray">
          <a:xfrm>
            <a:off x="3348426" y="1665288"/>
            <a:ext cx="2591563" cy="1908000"/>
          </a:xfrm>
          <a:noFill/>
        </p:spPr>
        <p:txBody>
          <a:bodyPr tIns="72000">
            <a:noAutofit/>
          </a:bodyPr>
          <a:lstStyle>
            <a:lvl1pPr algn="ctr">
              <a:defRPr b="0">
                <a:solidFill>
                  <a:schemeClr val="tx1"/>
                </a:solidFill>
              </a:defRPr>
            </a:lvl1pPr>
          </a:lstStyle>
          <a:p>
            <a:endParaRPr lang="de-DE" noProof="0" dirty="0"/>
          </a:p>
        </p:txBody>
      </p:sp>
      <p:sp>
        <p:nvSpPr>
          <p:cNvPr id="12" name="Bildplatzhalter 8"/>
          <p:cNvSpPr>
            <a:spLocks noGrp="1"/>
          </p:cNvSpPr>
          <p:nvPr>
            <p:ph type="pic" sz="quarter" idx="20"/>
          </p:nvPr>
        </p:nvSpPr>
        <p:spPr bwMode="gray">
          <a:xfrm>
            <a:off x="6252009" y="1665288"/>
            <a:ext cx="2591563" cy="1908000"/>
          </a:xfrm>
          <a:noFill/>
        </p:spPr>
        <p:txBody>
          <a:bodyPr tIns="72000">
            <a:noAutofit/>
          </a:bodyPr>
          <a:lstStyle>
            <a:lvl1pPr algn="ctr">
              <a:defRPr b="0">
                <a:solidFill>
                  <a:schemeClr val="tx1"/>
                </a:solidFill>
              </a:defRPr>
            </a:lvl1pPr>
          </a:lstStyle>
          <a:p>
            <a:endParaRPr lang="de-DE" noProof="0" dirty="0"/>
          </a:p>
        </p:txBody>
      </p:sp>
      <p:sp>
        <p:nvSpPr>
          <p:cNvPr id="15" name="Bildplatzhalter 8"/>
          <p:cNvSpPr>
            <a:spLocks noGrp="1"/>
          </p:cNvSpPr>
          <p:nvPr>
            <p:ph type="pic" sz="quarter" idx="21"/>
          </p:nvPr>
        </p:nvSpPr>
        <p:spPr bwMode="gray">
          <a:xfrm>
            <a:off x="9155593" y="1665288"/>
            <a:ext cx="2591563" cy="1908000"/>
          </a:xfrm>
          <a:noFill/>
        </p:spPr>
        <p:txBody>
          <a:bodyPr tIns="72000">
            <a:noAutofit/>
          </a:bodyPr>
          <a:lstStyle>
            <a:lvl1pPr algn="ctr">
              <a:defRPr b="0">
                <a:solidFill>
                  <a:schemeClr val="tx1"/>
                </a:solidFill>
              </a:defRPr>
            </a:lvl1pPr>
          </a:lstStyle>
          <a:p>
            <a:endParaRPr lang="de-DE" noProof="0" dirty="0"/>
          </a:p>
        </p:txBody>
      </p:sp>
      <p:sp>
        <p:nvSpPr>
          <p:cNvPr id="16" name="Textplatzhalter 8"/>
          <p:cNvSpPr>
            <a:spLocks noGrp="1"/>
          </p:cNvSpPr>
          <p:nvPr>
            <p:ph type="body" sz="quarter" idx="22"/>
          </p:nvPr>
        </p:nvSpPr>
        <p:spPr bwMode="gray">
          <a:xfrm>
            <a:off x="3348426" y="3746216"/>
            <a:ext cx="2591325" cy="384721"/>
          </a:xfrm>
        </p:spPr>
        <p:txBody>
          <a:bodyPr anchor="t" anchorCtr="0"/>
          <a:lstStyle>
            <a:lvl1pPr>
              <a:lnSpc>
                <a:spcPts val="1500"/>
              </a:lnSpc>
              <a:spcBef>
                <a:spcPts val="0"/>
              </a:spcBef>
              <a:defRPr sz="1200" b="0">
                <a:solidFill>
                  <a:schemeClr val="tx1"/>
                </a:solidFill>
              </a:defRPr>
            </a:lvl1pPr>
          </a:lstStyle>
          <a:p>
            <a:pPr lvl="0"/>
            <a:r>
              <a:rPr lang="de-DE" noProof="0" dirty="0"/>
              <a:t>Formatvorlagen des Textmasters bearbeiten</a:t>
            </a:r>
          </a:p>
        </p:txBody>
      </p:sp>
      <p:sp>
        <p:nvSpPr>
          <p:cNvPr id="17" name="Textplatzhalter 8"/>
          <p:cNvSpPr>
            <a:spLocks noGrp="1"/>
          </p:cNvSpPr>
          <p:nvPr>
            <p:ph type="body" sz="quarter" idx="23"/>
          </p:nvPr>
        </p:nvSpPr>
        <p:spPr bwMode="gray">
          <a:xfrm>
            <a:off x="6252009" y="3746216"/>
            <a:ext cx="2591325" cy="384721"/>
          </a:xfrm>
        </p:spPr>
        <p:txBody>
          <a:bodyPr anchor="t" anchorCtr="0"/>
          <a:lstStyle>
            <a:lvl1pPr>
              <a:lnSpc>
                <a:spcPts val="1500"/>
              </a:lnSpc>
              <a:spcBef>
                <a:spcPts val="0"/>
              </a:spcBef>
              <a:defRPr sz="1200" b="0">
                <a:solidFill>
                  <a:schemeClr val="tx1"/>
                </a:solidFill>
              </a:defRPr>
            </a:lvl1pPr>
          </a:lstStyle>
          <a:p>
            <a:pPr lvl="0"/>
            <a:r>
              <a:rPr lang="de-DE" noProof="0" dirty="0"/>
              <a:t>Formatvorlagen des Textmasters bearbeiten</a:t>
            </a:r>
          </a:p>
        </p:txBody>
      </p:sp>
      <p:sp>
        <p:nvSpPr>
          <p:cNvPr id="18" name="Textplatzhalter 8"/>
          <p:cNvSpPr>
            <a:spLocks noGrp="1"/>
          </p:cNvSpPr>
          <p:nvPr>
            <p:ph type="body" sz="quarter" idx="24"/>
          </p:nvPr>
        </p:nvSpPr>
        <p:spPr bwMode="gray">
          <a:xfrm>
            <a:off x="9155593" y="3746216"/>
            <a:ext cx="2591325" cy="384721"/>
          </a:xfrm>
        </p:spPr>
        <p:txBody>
          <a:bodyPr anchor="t" anchorCtr="0"/>
          <a:lstStyle>
            <a:lvl1pPr>
              <a:lnSpc>
                <a:spcPts val="1500"/>
              </a:lnSpc>
              <a:spcBef>
                <a:spcPts val="0"/>
              </a:spcBef>
              <a:defRPr sz="1200" b="0">
                <a:solidFill>
                  <a:schemeClr val="tx1"/>
                </a:solidFill>
              </a:defRPr>
            </a:lvl1pPr>
          </a:lstStyle>
          <a:p>
            <a:pPr lvl="0"/>
            <a:r>
              <a:rPr lang="de-DE" noProof="0" dirty="0"/>
              <a:t>Formatvorlagen des Textmasters bearbeiten</a:t>
            </a:r>
          </a:p>
        </p:txBody>
      </p:sp>
      <p:sp>
        <p:nvSpPr>
          <p:cNvPr id="19" name="Textplatzhalter 13"/>
          <p:cNvSpPr>
            <a:spLocks noGrp="1"/>
          </p:cNvSpPr>
          <p:nvPr>
            <p:ph type="body" sz="quarter" idx="16" hasCustomPrompt="1"/>
          </p:nvPr>
        </p:nvSpPr>
        <p:spPr>
          <a:xfrm>
            <a:off x="444843" y="432000"/>
            <a:ext cx="10114504" cy="184666"/>
          </a:xfrm>
        </p:spPr>
        <p:txBody>
          <a:bodyPr/>
          <a:lstStyle>
            <a:lvl1pPr>
              <a:lnSpc>
                <a:spcPct val="100000"/>
              </a:lnSpc>
              <a:spcBef>
                <a:spcPts val="0"/>
              </a:spcBef>
              <a:defRPr sz="1200" b="1" u="sng" cap="all" spc="190" baseline="0">
                <a:solidFill>
                  <a:schemeClr val="tx1"/>
                </a:solidFill>
                <a:uFill>
                  <a:solidFill>
                    <a:schemeClr val="accent2"/>
                  </a:solidFill>
                </a:uFill>
              </a:defRPr>
            </a:lvl1pPr>
          </a:lstStyle>
          <a:p>
            <a:pPr lvl="0"/>
            <a:r>
              <a:rPr lang="de-DE" dirty="0"/>
              <a:t>headline</a:t>
            </a:r>
          </a:p>
        </p:txBody>
      </p:sp>
    </p:spTree>
    <p:extLst>
      <p:ext uri="{BB962C8B-B14F-4D97-AF65-F5344CB8AC3E}">
        <p14:creationId xmlns:p14="http://schemas.microsoft.com/office/powerpoint/2010/main" val="1711924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pic>
        <p:nvPicPr>
          <p:cNvPr id="6" name="Objekt 5"/>
          <p:cNvPicPr>
            <a:picLocks noChangeAspect="1"/>
          </p:cNvPicPr>
          <p:nvPr/>
        </p:nvPicPr>
        <p:blipFill>
          <a:blip r:embed="rId2" cstate="print"/>
          <a:stretch>
            <a:fillRect/>
          </a:stretch>
        </p:blipFill>
        <p:spPr>
          <a:xfrm>
            <a:off x="1588" y="1588"/>
            <a:ext cx="1587" cy="1587"/>
          </a:xfrm>
          <a:prstGeom prst="rect">
            <a:avLst/>
          </a:prstGeom>
        </p:spPr>
      </p:pic>
      <p:sp>
        <p:nvSpPr>
          <p:cNvPr id="2" name="Titel 1"/>
          <p:cNvSpPr>
            <a:spLocks noGrp="1"/>
          </p:cNvSpPr>
          <p:nvPr>
            <p:ph type="title"/>
          </p:nvPr>
        </p:nvSpPr>
        <p:spPr bwMode="gray">
          <a:xfrm>
            <a:off x="446284" y="712800"/>
            <a:ext cx="10113366" cy="743793"/>
          </a:xfrm>
        </p:spPr>
        <p:txBody>
          <a:bodyPr/>
          <a:lstStyle/>
          <a:p>
            <a:r>
              <a:rPr lang="de-DE" noProof="0" dirty="0"/>
              <a:t>Titelmasterformat durch Klicken bearbeiten</a:t>
            </a:r>
          </a:p>
        </p:txBody>
      </p:sp>
      <p:sp>
        <p:nvSpPr>
          <p:cNvPr id="3" name="Datumsplatzhalter 2"/>
          <p:cNvSpPr>
            <a:spLocks noGrp="1"/>
          </p:cNvSpPr>
          <p:nvPr>
            <p:ph type="dt" sz="half" idx="10"/>
          </p:nvPr>
        </p:nvSpPr>
        <p:spPr bwMode="gray"/>
        <p:txBody>
          <a:bodyPr/>
          <a:lstStyle/>
          <a:p>
            <a:fld id="{DEBD4E07-0ECB-48E2-BF79-C4CE83E0AF6F}" type="datetime1">
              <a:rPr lang="de-DE" noProof="0" smtClean="0"/>
              <a:t>07.02.2024</a:t>
            </a:fld>
            <a:endParaRPr lang="de-DE" noProof="0" dirty="0"/>
          </a:p>
        </p:txBody>
      </p:sp>
      <p:sp>
        <p:nvSpPr>
          <p:cNvPr id="4" name="Fußzeilenplatzhalter 3"/>
          <p:cNvSpPr>
            <a:spLocks noGrp="1"/>
          </p:cNvSpPr>
          <p:nvPr>
            <p:ph type="ftr" sz="quarter" idx="11"/>
          </p:nvPr>
        </p:nvSpPr>
        <p:spPr bwMode="gray"/>
        <p:txBody>
          <a:bodyPr/>
          <a:lstStyle/>
          <a:p>
            <a:r>
              <a:rPr lang="de-DE" noProof="0"/>
              <a:t>SR-Ausschuss Fusion 2021</a:t>
            </a:r>
            <a:endParaRPr lang="de-DE" noProof="0" dirty="0"/>
          </a:p>
        </p:txBody>
      </p:sp>
      <p:sp>
        <p:nvSpPr>
          <p:cNvPr id="5" name="Foliennummernplatzhalter 4"/>
          <p:cNvSpPr>
            <a:spLocks noGrp="1"/>
          </p:cNvSpPr>
          <p:nvPr>
            <p:ph type="sldNum" sz="quarter" idx="12"/>
          </p:nvPr>
        </p:nvSpPr>
        <p:spPr bwMode="gray"/>
        <p:txBody>
          <a:bodyPr/>
          <a:lstStyle/>
          <a:p>
            <a:r>
              <a:rPr lang="de-DE" noProof="0" dirty="0"/>
              <a:t>Seite </a:t>
            </a:r>
            <a:fld id="{105F6080-11B6-4F5B-BFCF-ADAD48E4948B}" type="slidenum">
              <a:rPr lang="de-DE" noProof="0" smtClean="0"/>
              <a:pPr/>
              <a:t>‹Nr.›</a:t>
            </a:fld>
            <a:endParaRPr lang="de-DE" noProof="0" dirty="0"/>
          </a:p>
        </p:txBody>
      </p:sp>
      <p:sp>
        <p:nvSpPr>
          <p:cNvPr id="7" name="Textplatzhalter 13"/>
          <p:cNvSpPr>
            <a:spLocks noGrp="1"/>
          </p:cNvSpPr>
          <p:nvPr>
            <p:ph type="body" sz="quarter" idx="16" hasCustomPrompt="1"/>
          </p:nvPr>
        </p:nvSpPr>
        <p:spPr>
          <a:xfrm>
            <a:off x="444843" y="432000"/>
            <a:ext cx="10114504" cy="184666"/>
          </a:xfrm>
        </p:spPr>
        <p:txBody>
          <a:bodyPr/>
          <a:lstStyle>
            <a:lvl1pPr>
              <a:lnSpc>
                <a:spcPct val="100000"/>
              </a:lnSpc>
              <a:spcBef>
                <a:spcPts val="0"/>
              </a:spcBef>
              <a:defRPr sz="1200" b="1" u="sng" cap="all" spc="190" baseline="0">
                <a:solidFill>
                  <a:schemeClr val="tx1"/>
                </a:solidFill>
                <a:uFill>
                  <a:solidFill>
                    <a:schemeClr val="accent2"/>
                  </a:solidFill>
                </a:uFill>
              </a:defRPr>
            </a:lvl1pPr>
          </a:lstStyle>
          <a:p>
            <a:pPr lvl="0"/>
            <a:r>
              <a:rPr lang="de-DE" dirty="0"/>
              <a:t>headline</a:t>
            </a:r>
          </a:p>
        </p:txBody>
      </p:sp>
    </p:spTree>
    <p:extLst>
      <p:ext uri="{BB962C8B-B14F-4D97-AF65-F5344CB8AC3E}">
        <p14:creationId xmlns:p14="http://schemas.microsoft.com/office/powerpoint/2010/main" val="900396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ntaktfolie">
    <p:spTree>
      <p:nvGrpSpPr>
        <p:cNvPr id="1" name=""/>
        <p:cNvGrpSpPr/>
        <p:nvPr/>
      </p:nvGrpSpPr>
      <p:grpSpPr>
        <a:xfrm>
          <a:off x="0" y="0"/>
          <a:ext cx="0" cy="0"/>
          <a:chOff x="0" y="0"/>
          <a:chExt cx="0" cy="0"/>
        </a:xfrm>
      </p:grpSpPr>
      <p:sp>
        <p:nvSpPr>
          <p:cNvPr id="2" name="Titel 1"/>
          <p:cNvSpPr>
            <a:spLocks noGrp="1"/>
          </p:cNvSpPr>
          <p:nvPr>
            <p:ph type="title"/>
          </p:nvPr>
        </p:nvSpPr>
        <p:spPr bwMode="gray">
          <a:xfrm>
            <a:off x="446284" y="712800"/>
            <a:ext cx="10113366" cy="743793"/>
          </a:xfrm>
        </p:spPr>
        <p:txBody>
          <a:bodyPr/>
          <a:lstStyle/>
          <a:p>
            <a:r>
              <a:rPr lang="de-DE" noProof="0" dirty="0"/>
              <a:t>Titelmasterformat durch Klicken bearbeiten</a:t>
            </a:r>
          </a:p>
        </p:txBody>
      </p:sp>
      <p:sp>
        <p:nvSpPr>
          <p:cNvPr id="3" name="Datumsplatzhalter 2"/>
          <p:cNvSpPr>
            <a:spLocks noGrp="1"/>
          </p:cNvSpPr>
          <p:nvPr>
            <p:ph type="dt" sz="half" idx="10"/>
          </p:nvPr>
        </p:nvSpPr>
        <p:spPr bwMode="gray"/>
        <p:txBody>
          <a:bodyPr/>
          <a:lstStyle/>
          <a:p>
            <a:fld id="{B3FCC0A0-CE8E-44BD-BC5E-6D18D57B8D00}" type="datetime1">
              <a:rPr lang="de-DE" noProof="0" smtClean="0"/>
              <a:t>07.02.2024</a:t>
            </a:fld>
            <a:endParaRPr lang="de-DE" noProof="0" dirty="0"/>
          </a:p>
        </p:txBody>
      </p:sp>
      <p:sp>
        <p:nvSpPr>
          <p:cNvPr id="4" name="Fußzeilenplatzhalter 3"/>
          <p:cNvSpPr>
            <a:spLocks noGrp="1"/>
          </p:cNvSpPr>
          <p:nvPr>
            <p:ph type="ftr" sz="quarter" idx="11"/>
          </p:nvPr>
        </p:nvSpPr>
        <p:spPr bwMode="gray"/>
        <p:txBody>
          <a:bodyPr/>
          <a:lstStyle/>
          <a:p>
            <a:r>
              <a:rPr lang="de-DE" noProof="0"/>
              <a:t>SR-Ausschuss Fusion 2021</a:t>
            </a:r>
            <a:endParaRPr lang="de-DE" noProof="0" dirty="0"/>
          </a:p>
        </p:txBody>
      </p:sp>
      <p:sp>
        <p:nvSpPr>
          <p:cNvPr id="5" name="Foliennummernplatzhalter 4"/>
          <p:cNvSpPr>
            <a:spLocks noGrp="1"/>
          </p:cNvSpPr>
          <p:nvPr>
            <p:ph type="sldNum" sz="quarter" idx="12"/>
          </p:nvPr>
        </p:nvSpPr>
        <p:spPr bwMode="gray"/>
        <p:txBody>
          <a:bodyPr/>
          <a:lstStyle/>
          <a:p>
            <a:r>
              <a:rPr lang="de-DE" noProof="0" dirty="0"/>
              <a:t>Seite </a:t>
            </a:r>
            <a:fld id="{105F6080-11B6-4F5B-BFCF-ADAD48E4948B}" type="slidenum">
              <a:rPr lang="de-DE" noProof="0" smtClean="0"/>
              <a:pPr/>
              <a:t>‹Nr.›</a:t>
            </a:fld>
            <a:endParaRPr lang="de-DE" noProof="0" dirty="0"/>
          </a:p>
        </p:txBody>
      </p:sp>
      <p:sp>
        <p:nvSpPr>
          <p:cNvPr id="7" name="Textplatzhalter 7"/>
          <p:cNvSpPr>
            <a:spLocks noGrp="1"/>
          </p:cNvSpPr>
          <p:nvPr>
            <p:ph type="body" sz="quarter" idx="13"/>
          </p:nvPr>
        </p:nvSpPr>
        <p:spPr bwMode="gray">
          <a:xfrm>
            <a:off x="446284" y="1616607"/>
            <a:ext cx="11299616" cy="246221"/>
          </a:xfrm>
        </p:spPr>
        <p:txBody>
          <a:bodyPr/>
          <a:lstStyle>
            <a:lvl1pPr>
              <a:lnSpc>
                <a:spcPct val="100000"/>
              </a:lnSpc>
              <a:spcBef>
                <a:spcPts val="0"/>
              </a:spcBef>
              <a:defRPr/>
            </a:lvl1pPr>
            <a:lvl4pPr>
              <a:defRPr/>
            </a:lvl4pPr>
          </a:lstStyle>
          <a:p>
            <a:pPr lvl="0"/>
            <a:r>
              <a:rPr lang="de-DE" noProof="0" dirty="0"/>
              <a:t>Formatvorlagen des Textmasters bearbeiten</a:t>
            </a:r>
          </a:p>
        </p:txBody>
      </p:sp>
      <p:sp>
        <p:nvSpPr>
          <p:cNvPr id="8" name="Textplatzhalter 9"/>
          <p:cNvSpPr>
            <a:spLocks noGrp="1"/>
          </p:cNvSpPr>
          <p:nvPr>
            <p:ph type="body" sz="quarter" idx="14"/>
          </p:nvPr>
        </p:nvSpPr>
        <p:spPr bwMode="gray">
          <a:xfrm>
            <a:off x="444843" y="1955217"/>
            <a:ext cx="11301057" cy="246221"/>
          </a:xfrm>
        </p:spPr>
        <p:txBody>
          <a:bodyPr/>
          <a:lstStyle>
            <a:lvl1pPr marL="0" indent="0">
              <a:lnSpc>
                <a:spcPct val="100000"/>
              </a:lnSpc>
              <a:spcBef>
                <a:spcPts val="0"/>
              </a:spcBef>
              <a:buFont typeface="+mj-lt"/>
              <a:buNone/>
              <a:defRPr sz="1600" b="0">
                <a:solidFill>
                  <a:schemeClr val="tx1"/>
                </a:solidFill>
              </a:defRPr>
            </a:lvl1pPr>
            <a:lvl2pPr>
              <a:lnSpc>
                <a:spcPts val="1600"/>
              </a:lnSpc>
              <a:spcBef>
                <a:spcPts val="100"/>
              </a:spcBef>
              <a:defRPr sz="1200" b="0">
                <a:solidFill>
                  <a:schemeClr val="tx1"/>
                </a:solidFill>
              </a:defRPr>
            </a:lvl2pPr>
            <a:lvl3pPr marL="0" indent="0">
              <a:lnSpc>
                <a:spcPts val="1600"/>
              </a:lnSpc>
              <a:buNone/>
              <a:defRPr sz="1200"/>
            </a:lvl3pPr>
          </a:lstStyle>
          <a:p>
            <a:pPr lvl="0"/>
            <a:r>
              <a:rPr lang="de-DE" noProof="0" dirty="0"/>
              <a:t>Formatvorlagen des Textmasters bearbeiten</a:t>
            </a:r>
          </a:p>
        </p:txBody>
      </p:sp>
      <p:sp>
        <p:nvSpPr>
          <p:cNvPr id="9" name="Textplatzhalter 9"/>
          <p:cNvSpPr>
            <a:spLocks noGrp="1"/>
          </p:cNvSpPr>
          <p:nvPr>
            <p:ph type="body" sz="quarter" idx="15"/>
          </p:nvPr>
        </p:nvSpPr>
        <p:spPr bwMode="gray">
          <a:xfrm>
            <a:off x="444843" y="2306140"/>
            <a:ext cx="11301057" cy="246221"/>
          </a:xfrm>
        </p:spPr>
        <p:txBody>
          <a:bodyPr/>
          <a:lstStyle>
            <a:lvl1pPr marL="0" indent="0">
              <a:lnSpc>
                <a:spcPct val="100000"/>
              </a:lnSpc>
              <a:spcBef>
                <a:spcPts val="0"/>
              </a:spcBef>
              <a:buFont typeface="+mj-lt"/>
              <a:buNone/>
              <a:defRPr sz="1600" b="0">
                <a:solidFill>
                  <a:schemeClr val="tx1"/>
                </a:solidFill>
              </a:defRPr>
            </a:lvl1pPr>
            <a:lvl2pPr>
              <a:lnSpc>
                <a:spcPts val="1600"/>
              </a:lnSpc>
              <a:spcBef>
                <a:spcPts val="100"/>
              </a:spcBef>
              <a:defRPr sz="1200" b="0">
                <a:solidFill>
                  <a:schemeClr val="tx1"/>
                </a:solidFill>
              </a:defRPr>
            </a:lvl2pPr>
            <a:lvl3pPr marL="0" indent="0">
              <a:lnSpc>
                <a:spcPts val="1600"/>
              </a:lnSpc>
              <a:buNone/>
              <a:defRPr sz="1200"/>
            </a:lvl3pPr>
          </a:lstStyle>
          <a:p>
            <a:pPr lvl="0"/>
            <a:r>
              <a:rPr lang="de-DE" noProof="0" dirty="0"/>
              <a:t>Formatvorlagen des Textmasters bearbeiten</a:t>
            </a:r>
          </a:p>
        </p:txBody>
      </p:sp>
      <p:sp>
        <p:nvSpPr>
          <p:cNvPr id="10" name="Textplatzhalter 9"/>
          <p:cNvSpPr>
            <a:spLocks noGrp="1"/>
          </p:cNvSpPr>
          <p:nvPr>
            <p:ph type="body" sz="quarter" idx="16"/>
          </p:nvPr>
        </p:nvSpPr>
        <p:spPr bwMode="gray">
          <a:xfrm>
            <a:off x="444843" y="2560142"/>
            <a:ext cx="11301057" cy="246221"/>
          </a:xfrm>
        </p:spPr>
        <p:txBody>
          <a:bodyPr/>
          <a:lstStyle>
            <a:lvl1pPr marL="0" indent="0">
              <a:lnSpc>
                <a:spcPct val="100000"/>
              </a:lnSpc>
              <a:spcBef>
                <a:spcPts val="0"/>
              </a:spcBef>
              <a:buFont typeface="+mj-lt"/>
              <a:buNone/>
              <a:defRPr sz="1600" b="0">
                <a:solidFill>
                  <a:schemeClr val="tx1"/>
                </a:solidFill>
              </a:defRPr>
            </a:lvl1pPr>
            <a:lvl2pPr>
              <a:lnSpc>
                <a:spcPts val="1600"/>
              </a:lnSpc>
              <a:spcBef>
                <a:spcPts val="100"/>
              </a:spcBef>
              <a:defRPr sz="1200" b="0">
                <a:solidFill>
                  <a:schemeClr val="tx1"/>
                </a:solidFill>
              </a:defRPr>
            </a:lvl2pPr>
            <a:lvl3pPr marL="0" indent="0">
              <a:lnSpc>
                <a:spcPts val="1600"/>
              </a:lnSpc>
              <a:buNone/>
              <a:defRPr sz="1200"/>
            </a:lvl3pPr>
          </a:lstStyle>
          <a:p>
            <a:pPr lvl="0"/>
            <a:r>
              <a:rPr lang="de-DE" noProof="0" dirty="0"/>
              <a:t>Formatvorlagen des Textmasters bearbeiten</a:t>
            </a:r>
          </a:p>
        </p:txBody>
      </p:sp>
      <p:sp>
        <p:nvSpPr>
          <p:cNvPr id="11" name="Textplatzhalter 9"/>
          <p:cNvSpPr>
            <a:spLocks noGrp="1"/>
          </p:cNvSpPr>
          <p:nvPr>
            <p:ph type="body" sz="quarter" idx="17"/>
          </p:nvPr>
        </p:nvSpPr>
        <p:spPr bwMode="gray">
          <a:xfrm>
            <a:off x="444843" y="2915134"/>
            <a:ext cx="11301057" cy="246221"/>
          </a:xfrm>
        </p:spPr>
        <p:txBody>
          <a:bodyPr/>
          <a:lstStyle>
            <a:lvl1pPr marL="360363" indent="-360363">
              <a:lnSpc>
                <a:spcPct val="100000"/>
              </a:lnSpc>
              <a:spcBef>
                <a:spcPts val="0"/>
              </a:spcBef>
              <a:buFont typeface="+mj-lt"/>
              <a:buNone/>
              <a:defRPr sz="1600" b="0">
                <a:solidFill>
                  <a:schemeClr val="tx1"/>
                </a:solidFill>
              </a:defRPr>
            </a:lvl1pPr>
            <a:lvl2pPr>
              <a:lnSpc>
                <a:spcPts val="1600"/>
              </a:lnSpc>
              <a:spcBef>
                <a:spcPts val="100"/>
              </a:spcBef>
              <a:defRPr sz="1200" b="0">
                <a:solidFill>
                  <a:schemeClr val="tx1"/>
                </a:solidFill>
              </a:defRPr>
            </a:lvl2pPr>
            <a:lvl3pPr marL="0" indent="0">
              <a:lnSpc>
                <a:spcPts val="1600"/>
              </a:lnSpc>
              <a:buNone/>
              <a:defRPr sz="1200"/>
            </a:lvl3pPr>
          </a:lstStyle>
          <a:p>
            <a:pPr lvl="0"/>
            <a:r>
              <a:rPr lang="de-DE" noProof="0" dirty="0"/>
              <a:t>Formatvorlagen des Textmasters bearbeiten</a:t>
            </a:r>
          </a:p>
        </p:txBody>
      </p:sp>
      <p:sp>
        <p:nvSpPr>
          <p:cNvPr id="12" name="Textplatzhalter 9"/>
          <p:cNvSpPr>
            <a:spLocks noGrp="1"/>
          </p:cNvSpPr>
          <p:nvPr>
            <p:ph type="body" sz="quarter" idx="18"/>
          </p:nvPr>
        </p:nvSpPr>
        <p:spPr bwMode="gray">
          <a:xfrm>
            <a:off x="444843" y="3169133"/>
            <a:ext cx="11301057" cy="246221"/>
          </a:xfrm>
        </p:spPr>
        <p:txBody>
          <a:bodyPr/>
          <a:lstStyle>
            <a:lvl1pPr marL="360363" indent="-360363">
              <a:lnSpc>
                <a:spcPct val="100000"/>
              </a:lnSpc>
              <a:spcBef>
                <a:spcPts val="0"/>
              </a:spcBef>
              <a:buFont typeface="+mj-lt"/>
              <a:buNone/>
              <a:defRPr sz="1600" b="0">
                <a:solidFill>
                  <a:schemeClr val="tx1"/>
                </a:solidFill>
              </a:defRPr>
            </a:lvl1pPr>
            <a:lvl2pPr>
              <a:lnSpc>
                <a:spcPts val="1600"/>
              </a:lnSpc>
              <a:spcBef>
                <a:spcPts val="100"/>
              </a:spcBef>
              <a:defRPr sz="1200" b="0">
                <a:solidFill>
                  <a:schemeClr val="tx1"/>
                </a:solidFill>
              </a:defRPr>
            </a:lvl2pPr>
            <a:lvl3pPr marL="0" indent="0">
              <a:lnSpc>
                <a:spcPts val="1600"/>
              </a:lnSpc>
              <a:buNone/>
              <a:defRPr sz="1200"/>
            </a:lvl3pPr>
          </a:lstStyle>
          <a:p>
            <a:pPr lvl="0"/>
            <a:r>
              <a:rPr lang="de-DE" noProof="0" dirty="0"/>
              <a:t>Formatvorlagen des Textmasters bearbeiten</a:t>
            </a:r>
          </a:p>
        </p:txBody>
      </p:sp>
    </p:spTree>
    <p:extLst>
      <p:ext uri="{BB962C8B-B14F-4D97-AF65-F5344CB8AC3E}">
        <p14:creationId xmlns:p14="http://schemas.microsoft.com/office/powerpoint/2010/main" val="1231858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bschlußfolie">
    <p:spTree>
      <p:nvGrpSpPr>
        <p:cNvPr id="1" name=""/>
        <p:cNvGrpSpPr/>
        <p:nvPr/>
      </p:nvGrpSpPr>
      <p:grpSpPr>
        <a:xfrm>
          <a:off x="0" y="0"/>
          <a:ext cx="0" cy="0"/>
          <a:chOff x="0" y="0"/>
          <a:chExt cx="0" cy="0"/>
        </a:xfrm>
      </p:grpSpPr>
      <p:sp>
        <p:nvSpPr>
          <p:cNvPr id="2" name="Titel 1"/>
          <p:cNvSpPr>
            <a:spLocks noGrp="1"/>
          </p:cNvSpPr>
          <p:nvPr>
            <p:ph type="ctrTitle"/>
          </p:nvPr>
        </p:nvSpPr>
        <p:spPr bwMode="gray">
          <a:xfrm>
            <a:off x="444843" y="3756944"/>
            <a:ext cx="11301057" cy="1025922"/>
          </a:xfrm>
        </p:spPr>
        <p:txBody>
          <a:bodyPr anchor="b" anchorCtr="0"/>
          <a:lstStyle>
            <a:lvl1pPr>
              <a:lnSpc>
                <a:spcPts val="4000"/>
              </a:lnSpc>
              <a:defRPr sz="3699" baseline="0"/>
            </a:lvl1pPr>
          </a:lstStyle>
          <a:p>
            <a:r>
              <a:rPr lang="de-DE" noProof="0" dirty="0"/>
              <a:t>Titelmasterformat durch Klicken bearbeiten</a:t>
            </a:r>
          </a:p>
        </p:txBody>
      </p:sp>
      <p:sp>
        <p:nvSpPr>
          <p:cNvPr id="3" name="Untertitel 2"/>
          <p:cNvSpPr>
            <a:spLocks noGrp="1"/>
          </p:cNvSpPr>
          <p:nvPr>
            <p:ph type="subTitle" idx="1"/>
          </p:nvPr>
        </p:nvSpPr>
        <p:spPr bwMode="gray">
          <a:xfrm>
            <a:off x="444843" y="4981934"/>
            <a:ext cx="11301057" cy="256480"/>
          </a:xfrm>
        </p:spPr>
        <p:txBody>
          <a:bodyPr>
            <a:spAutoFit/>
          </a:bodyPr>
          <a:lstStyle>
            <a:lvl1pPr marL="0" indent="0" algn="l">
              <a:spcBef>
                <a:spcPts val="0"/>
              </a:spcBef>
              <a:buNone/>
              <a:defRPr b="1" i="0" cap="all" spc="230" baseline="0">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de-DE" noProof="0" dirty="0"/>
              <a:t>Formatvorlage des Untertitelmasters durch Klicken bearbeiten</a:t>
            </a:r>
          </a:p>
        </p:txBody>
      </p:sp>
      <p:grpSp>
        <p:nvGrpSpPr>
          <p:cNvPr id="18" name="Gruppieren 17"/>
          <p:cNvGrpSpPr/>
          <p:nvPr userDrawn="1"/>
        </p:nvGrpSpPr>
        <p:grpSpPr bwMode="gray">
          <a:xfrm>
            <a:off x="449295" y="-153684"/>
            <a:ext cx="11297861" cy="108000"/>
            <a:chOff x="449412" y="0"/>
            <a:chExt cx="11300803" cy="108000"/>
          </a:xfrm>
        </p:grpSpPr>
        <p:sp>
          <p:nvSpPr>
            <p:cNvPr id="20" name="Freihandform: Form 19"/>
            <p:cNvSpPr/>
            <p:nvPr userDrawn="1"/>
          </p:nvSpPr>
          <p:spPr bwMode="gray">
            <a:xfrm>
              <a:off x="449412"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21" name="Freihandform: Form 20"/>
            <p:cNvSpPr/>
            <p:nvPr userDrawn="1"/>
          </p:nvSpPr>
          <p:spPr bwMode="gray">
            <a:xfrm>
              <a:off x="5950099"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22" name="Freihandform: Form 21"/>
            <p:cNvSpPr/>
            <p:nvPr userDrawn="1"/>
          </p:nvSpPr>
          <p:spPr bwMode="gray">
            <a:xfrm>
              <a:off x="6242050"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23" name="Freihandform: Form 22"/>
            <p:cNvSpPr/>
            <p:nvPr userDrawn="1"/>
          </p:nvSpPr>
          <p:spPr bwMode="gray">
            <a:xfrm>
              <a:off x="11750215"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grpSp>
      <p:grpSp>
        <p:nvGrpSpPr>
          <p:cNvPr id="24" name="Gruppieren 23"/>
          <p:cNvGrpSpPr/>
          <p:nvPr userDrawn="1"/>
        </p:nvGrpSpPr>
        <p:grpSpPr bwMode="gray">
          <a:xfrm>
            <a:off x="449295" y="6903684"/>
            <a:ext cx="11297861" cy="108000"/>
            <a:chOff x="449412" y="0"/>
            <a:chExt cx="11300803" cy="108000"/>
          </a:xfrm>
        </p:grpSpPr>
        <p:sp>
          <p:nvSpPr>
            <p:cNvPr id="26" name="Freihandform: Form 25"/>
            <p:cNvSpPr/>
            <p:nvPr userDrawn="1"/>
          </p:nvSpPr>
          <p:spPr bwMode="gray">
            <a:xfrm>
              <a:off x="449412"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27" name="Freihandform: Form 26"/>
            <p:cNvSpPr/>
            <p:nvPr userDrawn="1"/>
          </p:nvSpPr>
          <p:spPr bwMode="gray">
            <a:xfrm>
              <a:off x="5950099"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28" name="Freihandform: Form 27"/>
            <p:cNvSpPr/>
            <p:nvPr userDrawn="1"/>
          </p:nvSpPr>
          <p:spPr bwMode="gray">
            <a:xfrm>
              <a:off x="6242050"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29" name="Freihandform: Form 28"/>
            <p:cNvSpPr/>
            <p:nvPr userDrawn="1"/>
          </p:nvSpPr>
          <p:spPr bwMode="gray">
            <a:xfrm>
              <a:off x="11750215"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grpSp>
      <p:grpSp>
        <p:nvGrpSpPr>
          <p:cNvPr id="30" name="Gruppieren 29"/>
          <p:cNvGrpSpPr/>
          <p:nvPr userDrawn="1"/>
        </p:nvGrpSpPr>
        <p:grpSpPr>
          <a:xfrm>
            <a:off x="-149354" y="1664804"/>
            <a:ext cx="107973" cy="4500500"/>
            <a:chOff x="-149393" y="1664804"/>
            <a:chExt cx="108001" cy="4500500"/>
          </a:xfrm>
        </p:grpSpPr>
        <p:sp>
          <p:nvSpPr>
            <p:cNvPr id="31" name="Freihandform: Form 30"/>
            <p:cNvSpPr/>
            <p:nvPr userDrawn="1"/>
          </p:nvSpPr>
          <p:spPr>
            <a:xfrm rot="16200000">
              <a:off x="-95392" y="61113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32" name="Freihandform: Form 31"/>
            <p:cNvSpPr/>
            <p:nvPr userDrawn="1"/>
          </p:nvSpPr>
          <p:spPr>
            <a:xfrm rot="16200000">
              <a:off x="-95393" y="16108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grpSp>
      <p:grpSp>
        <p:nvGrpSpPr>
          <p:cNvPr id="33" name="Gruppieren 32"/>
          <p:cNvGrpSpPr/>
          <p:nvPr userDrawn="1"/>
        </p:nvGrpSpPr>
        <p:grpSpPr bwMode="gray">
          <a:xfrm>
            <a:off x="12233381" y="1664804"/>
            <a:ext cx="107973" cy="4500500"/>
            <a:chOff x="-149393" y="1664804"/>
            <a:chExt cx="108001" cy="4500500"/>
          </a:xfrm>
        </p:grpSpPr>
        <p:sp>
          <p:nvSpPr>
            <p:cNvPr id="34" name="Freihandform: Form 33"/>
            <p:cNvSpPr/>
            <p:nvPr userDrawn="1"/>
          </p:nvSpPr>
          <p:spPr bwMode="gray">
            <a:xfrm rot="16200000">
              <a:off x="-95392" y="61113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35" name="Freihandform: Form 34"/>
            <p:cNvSpPr/>
            <p:nvPr userDrawn="1"/>
          </p:nvSpPr>
          <p:spPr bwMode="gray">
            <a:xfrm rot="16200000">
              <a:off x="-95393" y="16108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grpSp>
      <p:sp>
        <p:nvSpPr>
          <p:cNvPr id="54" name="Freihandform: Form 53"/>
          <p:cNvSpPr/>
          <p:nvPr userDrawn="1"/>
        </p:nvSpPr>
        <p:spPr bwMode="gray">
          <a:xfrm>
            <a:off x="2230292" y="0"/>
            <a:ext cx="7719990" cy="3196710"/>
          </a:xfrm>
          <a:custGeom>
            <a:avLst/>
            <a:gdLst>
              <a:gd name="connsiteX0" fmla="*/ 2501972 w 7722000"/>
              <a:gd name="connsiteY0" fmla="*/ 2484000 h 3196710"/>
              <a:gd name="connsiteX1" fmla="*/ 2519416 w 7722000"/>
              <a:gd name="connsiteY1" fmla="*/ 2507328 h 3196710"/>
              <a:gd name="connsiteX2" fmla="*/ 3866714 w 7722000"/>
              <a:gd name="connsiteY2" fmla="*/ 3142710 h 3196710"/>
              <a:gd name="connsiteX3" fmla="*/ 5214013 w 7722000"/>
              <a:gd name="connsiteY3" fmla="*/ 2507328 h 3196710"/>
              <a:gd name="connsiteX4" fmla="*/ 5231457 w 7722000"/>
              <a:gd name="connsiteY4" fmla="*/ 2484000 h 3196710"/>
              <a:gd name="connsiteX5" fmla="*/ 2055661 w 7722000"/>
              <a:gd name="connsiteY5" fmla="*/ 0 h 3196710"/>
              <a:gd name="connsiteX6" fmla="*/ 2109661 w 7722000"/>
              <a:gd name="connsiteY6" fmla="*/ 0 h 3196710"/>
              <a:gd name="connsiteX7" fmla="*/ 2109661 w 7722000"/>
              <a:gd name="connsiteY7" fmla="*/ 252000 h 3196710"/>
              <a:gd name="connsiteX8" fmla="*/ 5601661 w 7722000"/>
              <a:gd name="connsiteY8" fmla="*/ 252000 h 3196710"/>
              <a:gd name="connsiteX9" fmla="*/ 5601661 w 7722000"/>
              <a:gd name="connsiteY9" fmla="*/ 0 h 3196710"/>
              <a:gd name="connsiteX10" fmla="*/ 5655661 w 7722000"/>
              <a:gd name="connsiteY10" fmla="*/ 0 h 3196710"/>
              <a:gd name="connsiteX11" fmla="*/ 5655661 w 7722000"/>
              <a:gd name="connsiteY11" fmla="*/ 306000 h 3196710"/>
              <a:gd name="connsiteX12" fmla="*/ 2055661 w 7722000"/>
              <a:gd name="connsiteY12" fmla="*/ 306000 h 3196710"/>
              <a:gd name="connsiteX13" fmla="*/ 0 w 7722000"/>
              <a:gd name="connsiteY13" fmla="*/ 0 h 3196710"/>
              <a:gd name="connsiteX14" fmla="*/ 54000 w 7722000"/>
              <a:gd name="connsiteY14" fmla="*/ 0 h 3196710"/>
              <a:gd name="connsiteX15" fmla="*/ 54000 w 7722000"/>
              <a:gd name="connsiteY15" fmla="*/ 2430000 h 3196710"/>
              <a:gd name="connsiteX16" fmla="*/ 7668000 w 7722000"/>
              <a:gd name="connsiteY16" fmla="*/ 2430000 h 3196710"/>
              <a:gd name="connsiteX17" fmla="*/ 7668000 w 7722000"/>
              <a:gd name="connsiteY17" fmla="*/ 0 h 3196710"/>
              <a:gd name="connsiteX18" fmla="*/ 7722000 w 7722000"/>
              <a:gd name="connsiteY18" fmla="*/ 0 h 3196710"/>
              <a:gd name="connsiteX19" fmla="*/ 7722000 w 7722000"/>
              <a:gd name="connsiteY19" fmla="*/ 2484000 h 3196710"/>
              <a:gd name="connsiteX20" fmla="*/ 5298813 w 7722000"/>
              <a:gd name="connsiteY20" fmla="*/ 2484000 h 3196710"/>
              <a:gd name="connsiteX21" fmla="*/ 5255682 w 7722000"/>
              <a:gd name="connsiteY21" fmla="*/ 2541677 h 3196710"/>
              <a:gd name="connsiteX22" fmla="*/ 3866714 w 7722000"/>
              <a:gd name="connsiteY22" fmla="*/ 3196710 h 3196710"/>
              <a:gd name="connsiteX23" fmla="*/ 2477747 w 7722000"/>
              <a:gd name="connsiteY23" fmla="*/ 2541677 h 3196710"/>
              <a:gd name="connsiteX24" fmla="*/ 2434617 w 7722000"/>
              <a:gd name="connsiteY24" fmla="*/ 2484000 h 3196710"/>
              <a:gd name="connsiteX25" fmla="*/ 0 w 7722000"/>
              <a:gd name="connsiteY25" fmla="*/ 2484000 h 319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722000" h="3196710">
                <a:moveTo>
                  <a:pt x="2501972" y="2484000"/>
                </a:moveTo>
                <a:lnTo>
                  <a:pt x="2519416" y="2507328"/>
                </a:lnTo>
                <a:cubicBezTo>
                  <a:pt x="2839658" y="2895372"/>
                  <a:pt x="3324302" y="3142710"/>
                  <a:pt x="3866714" y="3142710"/>
                </a:cubicBezTo>
                <a:cubicBezTo>
                  <a:pt x="4409127" y="3142710"/>
                  <a:pt x="4893771" y="2895372"/>
                  <a:pt x="5214013" y="2507328"/>
                </a:cubicBezTo>
                <a:lnTo>
                  <a:pt x="5231457" y="2484000"/>
                </a:lnTo>
                <a:close/>
                <a:moveTo>
                  <a:pt x="2055661" y="0"/>
                </a:moveTo>
                <a:lnTo>
                  <a:pt x="2109661" y="0"/>
                </a:lnTo>
                <a:lnTo>
                  <a:pt x="2109661" y="252000"/>
                </a:lnTo>
                <a:lnTo>
                  <a:pt x="5601661" y="252000"/>
                </a:lnTo>
                <a:lnTo>
                  <a:pt x="5601661" y="0"/>
                </a:lnTo>
                <a:lnTo>
                  <a:pt x="5655661" y="0"/>
                </a:lnTo>
                <a:lnTo>
                  <a:pt x="5655661" y="306000"/>
                </a:lnTo>
                <a:lnTo>
                  <a:pt x="2055661" y="306000"/>
                </a:lnTo>
                <a:close/>
                <a:moveTo>
                  <a:pt x="0" y="0"/>
                </a:moveTo>
                <a:lnTo>
                  <a:pt x="54000" y="0"/>
                </a:lnTo>
                <a:lnTo>
                  <a:pt x="54000" y="2430000"/>
                </a:lnTo>
                <a:lnTo>
                  <a:pt x="7668000" y="2430000"/>
                </a:lnTo>
                <a:lnTo>
                  <a:pt x="7668000" y="0"/>
                </a:lnTo>
                <a:lnTo>
                  <a:pt x="7722000" y="0"/>
                </a:lnTo>
                <a:lnTo>
                  <a:pt x="7722000" y="2484000"/>
                </a:lnTo>
                <a:lnTo>
                  <a:pt x="5298813" y="2484000"/>
                </a:lnTo>
                <a:lnTo>
                  <a:pt x="5255682" y="2541677"/>
                </a:lnTo>
                <a:cubicBezTo>
                  <a:pt x="4925536" y="2941722"/>
                  <a:pt x="4425903" y="3196710"/>
                  <a:pt x="3866714" y="3196710"/>
                </a:cubicBezTo>
                <a:cubicBezTo>
                  <a:pt x="3307526" y="3196710"/>
                  <a:pt x="2807893" y="2941722"/>
                  <a:pt x="2477747" y="2541677"/>
                </a:cubicBezTo>
                <a:lnTo>
                  <a:pt x="2434617" y="2484000"/>
                </a:lnTo>
                <a:lnTo>
                  <a:pt x="0" y="2484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pic>
        <p:nvPicPr>
          <p:cNvPr id="37" name="Grafik 36" descr="Ein Bild, das Text, Erste Hilfe-Kasten enthält.&#10;&#10;Automatisch generierte Beschreibung">
            <a:extLst>
              <a:ext uri="{FF2B5EF4-FFF2-40B4-BE49-F238E27FC236}">
                <a16:creationId xmlns:a16="http://schemas.microsoft.com/office/drawing/2014/main" id="{DD8F9F59-6C67-4A29-A20C-7F5407EB1C40}"/>
              </a:ext>
            </a:extLst>
          </p:cNvPr>
          <p:cNvPicPr>
            <a:picLocks noChangeAspect="1"/>
          </p:cNvPicPr>
          <p:nvPr userDrawn="1"/>
        </p:nvPicPr>
        <p:blipFill>
          <a:blip r:embed="rId2"/>
          <a:stretch>
            <a:fillRect/>
          </a:stretch>
        </p:blipFill>
        <p:spPr>
          <a:xfrm>
            <a:off x="5057791" y="368660"/>
            <a:ext cx="2076417" cy="1824919"/>
          </a:xfrm>
          <a:prstGeom prst="rect">
            <a:avLst/>
          </a:prstGeom>
        </p:spPr>
      </p:pic>
      <p:pic>
        <p:nvPicPr>
          <p:cNvPr id="4" name="Grafik 3" descr="Ein Bild, das Text, Fußball, Logo, Symbol enthält.&#10;&#10;Automatisch generierte Beschreibung">
            <a:extLst>
              <a:ext uri="{FF2B5EF4-FFF2-40B4-BE49-F238E27FC236}">
                <a16:creationId xmlns:a16="http://schemas.microsoft.com/office/drawing/2014/main" id="{8D886313-FA8F-1FE3-59C3-FCCCE2C1CBA1}"/>
              </a:ext>
              <a:ext uri="{C183D7F6-B498-43B3-948B-1728B52AA6E4}">
                <adec:decorative xmlns:adec="http://schemas.microsoft.com/office/drawing/2017/decorative" val="0"/>
              </a:ext>
            </a:extLst>
          </p:cNvPr>
          <p:cNvPicPr>
            <a:picLocks noChangeAspect="1"/>
          </p:cNvPicPr>
          <p:nvPr userDrawn="1"/>
        </p:nvPicPr>
        <p:blipFill>
          <a:blip r:embed="rId3">
            <a:alphaModFix/>
          </a:blip>
          <a:stretch>
            <a:fillRect/>
          </a:stretch>
        </p:blipFill>
        <p:spPr>
          <a:xfrm>
            <a:off x="5004931" y="404664"/>
            <a:ext cx="2171189" cy="1908212"/>
          </a:xfrm>
          <a:prstGeom prst="rect">
            <a:avLst/>
          </a:prstGeom>
        </p:spPr>
      </p:pic>
    </p:spTree>
    <p:extLst>
      <p:ext uri="{BB962C8B-B14F-4D97-AF65-F5344CB8AC3E}">
        <p14:creationId xmlns:p14="http://schemas.microsoft.com/office/powerpoint/2010/main" val="1168890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spTree>
      <p:nvGrpSpPr>
        <p:cNvPr id="1" name=""/>
        <p:cNvGrpSpPr/>
        <p:nvPr/>
      </p:nvGrpSpPr>
      <p:grpSpPr>
        <a:xfrm>
          <a:off x="0" y="0"/>
          <a:ext cx="0" cy="0"/>
          <a:chOff x="0" y="0"/>
          <a:chExt cx="0" cy="0"/>
        </a:xfrm>
      </p:grpSpPr>
      <p:sp>
        <p:nvSpPr>
          <p:cNvPr id="29" name="Bildplatzhalter 28"/>
          <p:cNvSpPr>
            <a:spLocks noGrp="1"/>
          </p:cNvSpPr>
          <p:nvPr>
            <p:ph type="pic" sz="quarter" idx="18"/>
          </p:nvPr>
        </p:nvSpPr>
        <p:spPr bwMode="gray">
          <a:xfrm>
            <a:off x="7779549" y="0"/>
            <a:ext cx="4412451" cy="6858000"/>
          </a:xfrm>
          <a:custGeom>
            <a:avLst/>
            <a:gdLst>
              <a:gd name="connsiteX0" fmla="*/ 0 w 4413600"/>
              <a:gd name="connsiteY0" fmla="*/ 4806776 h 6858000"/>
              <a:gd name="connsiteX1" fmla="*/ 216534 w 4413600"/>
              <a:gd name="connsiteY1" fmla="*/ 4814300 h 6858000"/>
              <a:gd name="connsiteX2" fmla="*/ 3171593 w 4413600"/>
              <a:gd name="connsiteY2" fmla="*/ 6717625 h 6858000"/>
              <a:gd name="connsiteX3" fmla="*/ 3239215 w 4413600"/>
              <a:gd name="connsiteY3" fmla="*/ 6858000 h 6858000"/>
              <a:gd name="connsiteX4" fmla="*/ 0 w 4413600"/>
              <a:gd name="connsiteY4" fmla="*/ 6858000 h 6858000"/>
              <a:gd name="connsiteX5" fmla="*/ 0 w 4413600"/>
              <a:gd name="connsiteY5" fmla="*/ 0 h 6858000"/>
              <a:gd name="connsiteX6" fmla="*/ 4413600 w 4413600"/>
              <a:gd name="connsiteY6" fmla="*/ 0 h 6858000"/>
              <a:gd name="connsiteX7" fmla="*/ 4413600 w 4413600"/>
              <a:gd name="connsiteY7" fmla="*/ 6858000 h 6858000"/>
              <a:gd name="connsiteX8" fmla="*/ 3303780 w 4413600"/>
              <a:gd name="connsiteY8" fmla="*/ 6858000 h 6858000"/>
              <a:gd name="connsiteX9" fmla="*/ 3300962 w 4413600"/>
              <a:gd name="connsiteY9" fmla="*/ 6851767 h 6858000"/>
              <a:gd name="connsiteX10" fmla="*/ 232131 w 4413600"/>
              <a:gd name="connsiteY10" fmla="*/ 4761273 h 6858000"/>
              <a:gd name="connsiteX11" fmla="*/ 0 w 4413600"/>
              <a:gd name="connsiteY11" fmla="*/ 47528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13600" h="6858000">
                <a:moveTo>
                  <a:pt x="0" y="4806776"/>
                </a:moveTo>
                <a:lnTo>
                  <a:pt x="216534" y="4814300"/>
                </a:lnTo>
                <a:cubicBezTo>
                  <a:pt x="1494573" y="4903423"/>
                  <a:pt x="2591500" y="5649771"/>
                  <a:pt x="3171593" y="6717625"/>
                </a:cubicBezTo>
                <a:lnTo>
                  <a:pt x="3239215" y="6858000"/>
                </a:lnTo>
                <a:lnTo>
                  <a:pt x="0" y="6858000"/>
                </a:lnTo>
                <a:close/>
                <a:moveTo>
                  <a:pt x="0" y="0"/>
                </a:moveTo>
                <a:lnTo>
                  <a:pt x="4413600" y="0"/>
                </a:lnTo>
                <a:lnTo>
                  <a:pt x="4413600" y="6858000"/>
                </a:lnTo>
                <a:lnTo>
                  <a:pt x="3303780" y="6858000"/>
                </a:lnTo>
                <a:lnTo>
                  <a:pt x="3300962" y="6851767"/>
                </a:lnTo>
                <a:cubicBezTo>
                  <a:pt x="2739546" y="5686639"/>
                  <a:pt x="1586841" y="4860046"/>
                  <a:pt x="232131" y="4761273"/>
                </a:cubicBezTo>
                <a:lnTo>
                  <a:pt x="0" y="4752842"/>
                </a:lnTo>
                <a:close/>
              </a:path>
            </a:pathLst>
          </a:custGeom>
          <a:solidFill>
            <a:schemeClr val="bg1"/>
          </a:solidFill>
        </p:spPr>
        <p:txBody>
          <a:bodyPr wrap="square" tIns="72000">
            <a:noAutofit/>
          </a:bodyPr>
          <a:lstStyle>
            <a:lvl1pPr algn="ctr">
              <a:defRPr b="0">
                <a:solidFill>
                  <a:schemeClr val="tx1"/>
                </a:solidFill>
              </a:defRPr>
            </a:lvl1pPr>
          </a:lstStyle>
          <a:p>
            <a:endParaRPr lang="de-DE" noProof="0" dirty="0"/>
          </a:p>
        </p:txBody>
      </p:sp>
      <p:sp>
        <p:nvSpPr>
          <p:cNvPr id="60" name="Rechteck 59"/>
          <p:cNvSpPr/>
          <p:nvPr userDrawn="1"/>
        </p:nvSpPr>
        <p:spPr bwMode="gray">
          <a:xfrm>
            <a:off x="7724239" y="0"/>
            <a:ext cx="5398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66" name="Freihandform: Form 65"/>
          <p:cNvSpPr>
            <a:spLocks noChangeAspect="1"/>
          </p:cNvSpPr>
          <p:nvPr userDrawn="1"/>
        </p:nvSpPr>
        <p:spPr bwMode="gray">
          <a:xfrm>
            <a:off x="4393872" y="4751338"/>
            <a:ext cx="6688596" cy="2106662"/>
          </a:xfrm>
          <a:custGeom>
            <a:avLst/>
            <a:gdLst>
              <a:gd name="connsiteX0" fmla="*/ 3345169 w 6690338"/>
              <a:gd name="connsiteY0" fmla="*/ 0 h 2106662"/>
              <a:gd name="connsiteX1" fmla="*/ 6687520 w 6690338"/>
              <a:gd name="connsiteY1" fmla="*/ 2100429 h 2106662"/>
              <a:gd name="connsiteX2" fmla="*/ 6690338 w 6690338"/>
              <a:gd name="connsiteY2" fmla="*/ 2106662 h 2106662"/>
              <a:gd name="connsiteX3" fmla="*/ 6625773 w 6690338"/>
              <a:gd name="connsiteY3" fmla="*/ 2106662 h 2106662"/>
              <a:gd name="connsiteX4" fmla="*/ 6558151 w 6690338"/>
              <a:gd name="connsiteY4" fmla="*/ 1966287 h 2106662"/>
              <a:gd name="connsiteX5" fmla="*/ 3345169 w 6690338"/>
              <a:gd name="connsiteY5" fmla="*/ 54000 h 2106662"/>
              <a:gd name="connsiteX6" fmla="*/ 132188 w 6690338"/>
              <a:gd name="connsiteY6" fmla="*/ 1966287 h 2106662"/>
              <a:gd name="connsiteX7" fmla="*/ 64565 w 6690338"/>
              <a:gd name="connsiteY7" fmla="*/ 2106662 h 2106662"/>
              <a:gd name="connsiteX8" fmla="*/ 0 w 6690338"/>
              <a:gd name="connsiteY8" fmla="*/ 2106662 h 2106662"/>
              <a:gd name="connsiteX9" fmla="*/ 2818 w 6690338"/>
              <a:gd name="connsiteY9" fmla="*/ 2100429 h 2106662"/>
              <a:gd name="connsiteX10" fmla="*/ 3345169 w 6690338"/>
              <a:gd name="connsiteY10" fmla="*/ 0 h 210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0338" h="2106662">
                <a:moveTo>
                  <a:pt x="3345169" y="0"/>
                </a:moveTo>
                <a:cubicBezTo>
                  <a:pt x="4817077" y="0"/>
                  <a:pt x="6088676" y="857625"/>
                  <a:pt x="6687520" y="2100429"/>
                </a:cubicBezTo>
                <a:lnTo>
                  <a:pt x="6690338" y="2106662"/>
                </a:lnTo>
                <a:lnTo>
                  <a:pt x="6625773" y="2106662"/>
                </a:lnTo>
                <a:lnTo>
                  <a:pt x="6558151" y="1966287"/>
                </a:lnTo>
                <a:cubicBezTo>
                  <a:pt x="5939385" y="827243"/>
                  <a:pt x="4732577" y="54000"/>
                  <a:pt x="3345169" y="54000"/>
                </a:cubicBezTo>
                <a:cubicBezTo>
                  <a:pt x="1957761" y="54000"/>
                  <a:pt x="750953" y="827243"/>
                  <a:pt x="132188" y="1966287"/>
                </a:cubicBezTo>
                <a:lnTo>
                  <a:pt x="64565" y="2106662"/>
                </a:lnTo>
                <a:lnTo>
                  <a:pt x="0" y="2106662"/>
                </a:lnTo>
                <a:lnTo>
                  <a:pt x="2818" y="2100429"/>
                </a:lnTo>
                <a:cubicBezTo>
                  <a:pt x="601663" y="857625"/>
                  <a:pt x="1873261" y="0"/>
                  <a:pt x="3345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2" name="Titel 1"/>
          <p:cNvSpPr>
            <a:spLocks noGrp="1"/>
          </p:cNvSpPr>
          <p:nvPr>
            <p:ph type="ctrTitle"/>
          </p:nvPr>
        </p:nvSpPr>
        <p:spPr bwMode="gray">
          <a:xfrm>
            <a:off x="444843" y="2988048"/>
            <a:ext cx="6658266" cy="1538883"/>
          </a:xfrm>
        </p:spPr>
        <p:txBody>
          <a:bodyPr anchor="b" anchorCtr="0"/>
          <a:lstStyle>
            <a:lvl1pPr>
              <a:lnSpc>
                <a:spcPts val="4000"/>
              </a:lnSpc>
              <a:defRPr sz="3699" baseline="0"/>
            </a:lvl1pPr>
          </a:lstStyle>
          <a:p>
            <a:r>
              <a:rPr lang="de-DE" noProof="0" dirty="0"/>
              <a:t>Titelmasterformat durch Klicken bearbeiten</a:t>
            </a:r>
          </a:p>
        </p:txBody>
      </p:sp>
      <p:sp>
        <p:nvSpPr>
          <p:cNvPr id="3" name="Untertitel 2"/>
          <p:cNvSpPr>
            <a:spLocks noGrp="1"/>
          </p:cNvSpPr>
          <p:nvPr>
            <p:ph type="subTitle" idx="1"/>
          </p:nvPr>
        </p:nvSpPr>
        <p:spPr bwMode="gray">
          <a:xfrm>
            <a:off x="444843" y="4725999"/>
            <a:ext cx="5362603" cy="512961"/>
          </a:xfrm>
        </p:spPr>
        <p:txBody>
          <a:bodyPr>
            <a:spAutoFit/>
          </a:bodyPr>
          <a:lstStyle>
            <a:lvl1pPr marL="0" indent="0" algn="l">
              <a:spcBef>
                <a:spcPts val="0"/>
              </a:spcBef>
              <a:buNone/>
              <a:defRPr b="1" i="0" cap="all" spc="230" baseline="0">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de-DE" noProof="0" dirty="0"/>
              <a:t>Formatvorlage des Untertitelmasters durch Klicken bearbeiten</a:t>
            </a:r>
          </a:p>
        </p:txBody>
      </p:sp>
      <p:sp>
        <p:nvSpPr>
          <p:cNvPr id="10" name="Textplatzhalter 9"/>
          <p:cNvSpPr>
            <a:spLocks noGrp="1"/>
          </p:cNvSpPr>
          <p:nvPr>
            <p:ph type="body" sz="quarter" idx="10"/>
          </p:nvPr>
        </p:nvSpPr>
        <p:spPr bwMode="gray">
          <a:xfrm>
            <a:off x="444843" y="5172621"/>
            <a:ext cx="4858735" cy="205184"/>
          </a:xfrm>
        </p:spPr>
        <p:txBody>
          <a:bodyPr/>
          <a:lstStyle>
            <a:lvl1pPr marL="0" indent="0">
              <a:lnSpc>
                <a:spcPts val="1600"/>
              </a:lnSpc>
              <a:spcBef>
                <a:spcPts val="100"/>
              </a:spcBef>
              <a:buFont typeface="+mj-lt"/>
              <a:buNone/>
              <a:defRPr sz="1200" b="1">
                <a:solidFill>
                  <a:schemeClr val="tx1"/>
                </a:solidFill>
              </a:defRPr>
            </a:lvl1pPr>
            <a:lvl2pPr>
              <a:lnSpc>
                <a:spcPts val="1600"/>
              </a:lnSpc>
              <a:spcBef>
                <a:spcPts val="100"/>
              </a:spcBef>
              <a:defRPr sz="1200" b="0">
                <a:solidFill>
                  <a:schemeClr val="tx1"/>
                </a:solidFill>
              </a:defRPr>
            </a:lvl2pPr>
            <a:lvl3pPr marL="0" indent="0">
              <a:lnSpc>
                <a:spcPts val="1600"/>
              </a:lnSpc>
              <a:buNone/>
              <a:defRPr sz="1200"/>
            </a:lvl3pPr>
          </a:lstStyle>
          <a:p>
            <a:pPr lvl="0"/>
            <a:r>
              <a:rPr lang="de-DE" noProof="0" dirty="0"/>
              <a:t>Formatvorlagen des Textmasters bearbeiten</a:t>
            </a:r>
          </a:p>
        </p:txBody>
      </p:sp>
      <p:grpSp>
        <p:nvGrpSpPr>
          <p:cNvPr id="40" name="Gruppieren 39"/>
          <p:cNvGrpSpPr/>
          <p:nvPr userDrawn="1"/>
        </p:nvGrpSpPr>
        <p:grpSpPr>
          <a:xfrm>
            <a:off x="449295" y="-153684"/>
            <a:ext cx="11297861" cy="108000"/>
            <a:chOff x="449412" y="0"/>
            <a:chExt cx="11300803" cy="108000"/>
          </a:xfrm>
        </p:grpSpPr>
        <p:sp>
          <p:nvSpPr>
            <p:cNvPr id="42" name="Freihandform: Form 41"/>
            <p:cNvSpPr/>
            <p:nvPr userDrawn="1"/>
          </p:nvSpPr>
          <p:spPr>
            <a:xfrm>
              <a:off x="449412"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43" name="Freihandform: Form 42"/>
            <p:cNvSpPr/>
            <p:nvPr userDrawn="1"/>
          </p:nvSpPr>
          <p:spPr>
            <a:xfrm>
              <a:off x="5950099"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44" name="Freihandform: Form 43"/>
            <p:cNvSpPr/>
            <p:nvPr userDrawn="1"/>
          </p:nvSpPr>
          <p:spPr>
            <a:xfrm>
              <a:off x="6242050"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45" name="Freihandform: Form 44"/>
            <p:cNvSpPr/>
            <p:nvPr userDrawn="1"/>
          </p:nvSpPr>
          <p:spPr>
            <a:xfrm>
              <a:off x="11750215"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grpSp>
      <p:grpSp>
        <p:nvGrpSpPr>
          <p:cNvPr id="46" name="Gruppieren 45"/>
          <p:cNvGrpSpPr/>
          <p:nvPr userDrawn="1"/>
        </p:nvGrpSpPr>
        <p:grpSpPr bwMode="gray">
          <a:xfrm>
            <a:off x="449295" y="6903684"/>
            <a:ext cx="11297861" cy="108000"/>
            <a:chOff x="449412" y="0"/>
            <a:chExt cx="11300803" cy="108000"/>
          </a:xfrm>
        </p:grpSpPr>
        <p:sp>
          <p:nvSpPr>
            <p:cNvPr id="48" name="Freihandform: Form 47"/>
            <p:cNvSpPr/>
            <p:nvPr userDrawn="1"/>
          </p:nvSpPr>
          <p:spPr bwMode="gray">
            <a:xfrm>
              <a:off x="449412"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49" name="Freihandform: Form 48"/>
            <p:cNvSpPr/>
            <p:nvPr userDrawn="1"/>
          </p:nvSpPr>
          <p:spPr bwMode="gray">
            <a:xfrm>
              <a:off x="5950099"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50" name="Freihandform: Form 49"/>
            <p:cNvSpPr/>
            <p:nvPr userDrawn="1"/>
          </p:nvSpPr>
          <p:spPr bwMode="gray">
            <a:xfrm>
              <a:off x="6242050"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51" name="Freihandform: Form 50"/>
            <p:cNvSpPr/>
            <p:nvPr userDrawn="1"/>
          </p:nvSpPr>
          <p:spPr bwMode="gray">
            <a:xfrm>
              <a:off x="11750215"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grpSp>
      <p:grpSp>
        <p:nvGrpSpPr>
          <p:cNvPr id="52" name="Gruppieren 51"/>
          <p:cNvGrpSpPr/>
          <p:nvPr userDrawn="1"/>
        </p:nvGrpSpPr>
        <p:grpSpPr>
          <a:xfrm>
            <a:off x="-149354" y="1664804"/>
            <a:ext cx="107973" cy="4500500"/>
            <a:chOff x="-149393" y="1664804"/>
            <a:chExt cx="108001" cy="4500500"/>
          </a:xfrm>
        </p:grpSpPr>
        <p:sp>
          <p:nvSpPr>
            <p:cNvPr id="53" name="Freihandform: Form 52"/>
            <p:cNvSpPr/>
            <p:nvPr userDrawn="1"/>
          </p:nvSpPr>
          <p:spPr>
            <a:xfrm rot="16200000">
              <a:off x="-95392" y="61113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54" name="Freihandform: Form 53"/>
            <p:cNvSpPr/>
            <p:nvPr userDrawn="1"/>
          </p:nvSpPr>
          <p:spPr>
            <a:xfrm rot="16200000">
              <a:off x="-95393" y="16108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grpSp>
      <p:grpSp>
        <p:nvGrpSpPr>
          <p:cNvPr id="55" name="Gruppieren 54"/>
          <p:cNvGrpSpPr/>
          <p:nvPr userDrawn="1"/>
        </p:nvGrpSpPr>
        <p:grpSpPr bwMode="gray">
          <a:xfrm>
            <a:off x="12233381" y="1664804"/>
            <a:ext cx="107973" cy="4500500"/>
            <a:chOff x="-149393" y="1664804"/>
            <a:chExt cx="108001" cy="4500500"/>
          </a:xfrm>
        </p:grpSpPr>
        <p:sp>
          <p:nvSpPr>
            <p:cNvPr id="56" name="Freihandform: Form 55"/>
            <p:cNvSpPr/>
            <p:nvPr userDrawn="1"/>
          </p:nvSpPr>
          <p:spPr bwMode="gray">
            <a:xfrm rot="16200000">
              <a:off x="-95392" y="61113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57" name="Freihandform: Form 56"/>
            <p:cNvSpPr/>
            <p:nvPr userDrawn="1"/>
          </p:nvSpPr>
          <p:spPr bwMode="gray">
            <a:xfrm rot="16200000">
              <a:off x="-95393" y="16108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grpSp>
      <p:sp>
        <p:nvSpPr>
          <p:cNvPr id="25" name="Textplatzhalter 9"/>
          <p:cNvSpPr>
            <a:spLocks noGrp="1"/>
          </p:cNvSpPr>
          <p:nvPr>
            <p:ph type="body" sz="quarter" idx="11"/>
          </p:nvPr>
        </p:nvSpPr>
        <p:spPr bwMode="gray">
          <a:xfrm>
            <a:off x="444843" y="5346736"/>
            <a:ext cx="4860000" cy="205184"/>
          </a:xfrm>
        </p:spPr>
        <p:txBody>
          <a:bodyPr/>
          <a:lstStyle>
            <a:lvl1pPr marL="0" indent="0">
              <a:lnSpc>
                <a:spcPts val="1600"/>
              </a:lnSpc>
              <a:spcBef>
                <a:spcPts val="100"/>
              </a:spcBef>
              <a:buFont typeface="+mj-lt"/>
              <a:buNone/>
              <a:defRPr sz="1200" b="1">
                <a:solidFill>
                  <a:schemeClr val="tx1"/>
                </a:solidFill>
              </a:defRPr>
            </a:lvl1pPr>
            <a:lvl2pPr>
              <a:lnSpc>
                <a:spcPts val="1600"/>
              </a:lnSpc>
              <a:spcBef>
                <a:spcPts val="100"/>
              </a:spcBef>
              <a:defRPr sz="1200" b="0">
                <a:solidFill>
                  <a:schemeClr val="tx1"/>
                </a:solidFill>
              </a:defRPr>
            </a:lvl2pPr>
            <a:lvl3pPr marL="0" indent="0">
              <a:lnSpc>
                <a:spcPts val="1600"/>
              </a:lnSpc>
              <a:buNone/>
              <a:defRPr sz="1200"/>
            </a:lvl3pPr>
          </a:lstStyle>
          <a:p>
            <a:pPr lvl="0"/>
            <a:r>
              <a:rPr lang="de-DE" noProof="0" dirty="0"/>
              <a:t>Formatvorlagen des Textmasters bearbeiten</a:t>
            </a:r>
          </a:p>
        </p:txBody>
      </p:sp>
      <p:pic>
        <p:nvPicPr>
          <p:cNvPr id="27" name="Grafik 26" descr="Ein Bild, das Text, Erste Hilfe-Kasten enthält.&#10;&#10;Automatisch generierte Beschreibung">
            <a:extLst>
              <a:ext uri="{FF2B5EF4-FFF2-40B4-BE49-F238E27FC236}">
                <a16:creationId xmlns:a16="http://schemas.microsoft.com/office/drawing/2014/main" id="{EF5E31E4-F7B4-40B1-8CCD-C41530B5DAC7}"/>
              </a:ext>
            </a:extLst>
          </p:cNvPr>
          <p:cNvPicPr>
            <a:picLocks noChangeAspect="1"/>
          </p:cNvPicPr>
          <p:nvPr userDrawn="1"/>
        </p:nvPicPr>
        <p:blipFill>
          <a:blip r:embed="rId2"/>
          <a:stretch>
            <a:fillRect/>
          </a:stretch>
        </p:blipFill>
        <p:spPr>
          <a:xfrm>
            <a:off x="5057791" y="368660"/>
            <a:ext cx="2076417" cy="1824919"/>
          </a:xfrm>
          <a:prstGeom prst="rect">
            <a:avLst/>
          </a:prstGeom>
        </p:spPr>
      </p:pic>
    </p:spTree>
    <p:extLst>
      <p:ext uri="{BB962C8B-B14F-4D97-AF65-F5344CB8AC3E}">
        <p14:creationId xmlns:p14="http://schemas.microsoft.com/office/powerpoint/2010/main" val="2245061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rennfolie ohne Bild">
    <p:spTree>
      <p:nvGrpSpPr>
        <p:cNvPr id="1" name=""/>
        <p:cNvGrpSpPr/>
        <p:nvPr/>
      </p:nvGrpSpPr>
      <p:grpSpPr>
        <a:xfrm>
          <a:off x="0" y="0"/>
          <a:ext cx="0" cy="0"/>
          <a:chOff x="0" y="0"/>
          <a:chExt cx="0" cy="0"/>
        </a:xfrm>
      </p:grpSpPr>
      <p:sp>
        <p:nvSpPr>
          <p:cNvPr id="18" name="Freihandform: Form 17"/>
          <p:cNvSpPr/>
          <p:nvPr userDrawn="1"/>
        </p:nvSpPr>
        <p:spPr bwMode="gray">
          <a:xfrm>
            <a:off x="2230292" y="0"/>
            <a:ext cx="7719990" cy="3196710"/>
          </a:xfrm>
          <a:custGeom>
            <a:avLst/>
            <a:gdLst>
              <a:gd name="connsiteX0" fmla="*/ 2501972 w 7722000"/>
              <a:gd name="connsiteY0" fmla="*/ 2484000 h 3196710"/>
              <a:gd name="connsiteX1" fmla="*/ 2519416 w 7722000"/>
              <a:gd name="connsiteY1" fmla="*/ 2507328 h 3196710"/>
              <a:gd name="connsiteX2" fmla="*/ 3866714 w 7722000"/>
              <a:gd name="connsiteY2" fmla="*/ 3142710 h 3196710"/>
              <a:gd name="connsiteX3" fmla="*/ 5214013 w 7722000"/>
              <a:gd name="connsiteY3" fmla="*/ 2507328 h 3196710"/>
              <a:gd name="connsiteX4" fmla="*/ 5231457 w 7722000"/>
              <a:gd name="connsiteY4" fmla="*/ 2484000 h 3196710"/>
              <a:gd name="connsiteX5" fmla="*/ 2055661 w 7722000"/>
              <a:gd name="connsiteY5" fmla="*/ 0 h 3196710"/>
              <a:gd name="connsiteX6" fmla="*/ 2109661 w 7722000"/>
              <a:gd name="connsiteY6" fmla="*/ 0 h 3196710"/>
              <a:gd name="connsiteX7" fmla="*/ 2109661 w 7722000"/>
              <a:gd name="connsiteY7" fmla="*/ 252000 h 3196710"/>
              <a:gd name="connsiteX8" fmla="*/ 5601661 w 7722000"/>
              <a:gd name="connsiteY8" fmla="*/ 252000 h 3196710"/>
              <a:gd name="connsiteX9" fmla="*/ 5601661 w 7722000"/>
              <a:gd name="connsiteY9" fmla="*/ 0 h 3196710"/>
              <a:gd name="connsiteX10" fmla="*/ 5655661 w 7722000"/>
              <a:gd name="connsiteY10" fmla="*/ 0 h 3196710"/>
              <a:gd name="connsiteX11" fmla="*/ 5655661 w 7722000"/>
              <a:gd name="connsiteY11" fmla="*/ 306000 h 3196710"/>
              <a:gd name="connsiteX12" fmla="*/ 2055661 w 7722000"/>
              <a:gd name="connsiteY12" fmla="*/ 306000 h 3196710"/>
              <a:gd name="connsiteX13" fmla="*/ 0 w 7722000"/>
              <a:gd name="connsiteY13" fmla="*/ 0 h 3196710"/>
              <a:gd name="connsiteX14" fmla="*/ 54000 w 7722000"/>
              <a:gd name="connsiteY14" fmla="*/ 0 h 3196710"/>
              <a:gd name="connsiteX15" fmla="*/ 54000 w 7722000"/>
              <a:gd name="connsiteY15" fmla="*/ 2430000 h 3196710"/>
              <a:gd name="connsiteX16" fmla="*/ 7668000 w 7722000"/>
              <a:gd name="connsiteY16" fmla="*/ 2430000 h 3196710"/>
              <a:gd name="connsiteX17" fmla="*/ 7668000 w 7722000"/>
              <a:gd name="connsiteY17" fmla="*/ 0 h 3196710"/>
              <a:gd name="connsiteX18" fmla="*/ 7722000 w 7722000"/>
              <a:gd name="connsiteY18" fmla="*/ 0 h 3196710"/>
              <a:gd name="connsiteX19" fmla="*/ 7722000 w 7722000"/>
              <a:gd name="connsiteY19" fmla="*/ 2484000 h 3196710"/>
              <a:gd name="connsiteX20" fmla="*/ 5298813 w 7722000"/>
              <a:gd name="connsiteY20" fmla="*/ 2484000 h 3196710"/>
              <a:gd name="connsiteX21" fmla="*/ 5255682 w 7722000"/>
              <a:gd name="connsiteY21" fmla="*/ 2541677 h 3196710"/>
              <a:gd name="connsiteX22" fmla="*/ 3866714 w 7722000"/>
              <a:gd name="connsiteY22" fmla="*/ 3196710 h 3196710"/>
              <a:gd name="connsiteX23" fmla="*/ 2477747 w 7722000"/>
              <a:gd name="connsiteY23" fmla="*/ 2541677 h 3196710"/>
              <a:gd name="connsiteX24" fmla="*/ 2434617 w 7722000"/>
              <a:gd name="connsiteY24" fmla="*/ 2484000 h 3196710"/>
              <a:gd name="connsiteX25" fmla="*/ 0 w 7722000"/>
              <a:gd name="connsiteY25" fmla="*/ 2484000 h 319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722000" h="3196710">
                <a:moveTo>
                  <a:pt x="2501972" y="2484000"/>
                </a:moveTo>
                <a:lnTo>
                  <a:pt x="2519416" y="2507328"/>
                </a:lnTo>
                <a:cubicBezTo>
                  <a:pt x="2839658" y="2895372"/>
                  <a:pt x="3324302" y="3142710"/>
                  <a:pt x="3866714" y="3142710"/>
                </a:cubicBezTo>
                <a:cubicBezTo>
                  <a:pt x="4409127" y="3142710"/>
                  <a:pt x="4893771" y="2895372"/>
                  <a:pt x="5214013" y="2507328"/>
                </a:cubicBezTo>
                <a:lnTo>
                  <a:pt x="5231457" y="2484000"/>
                </a:lnTo>
                <a:close/>
                <a:moveTo>
                  <a:pt x="2055661" y="0"/>
                </a:moveTo>
                <a:lnTo>
                  <a:pt x="2109661" y="0"/>
                </a:lnTo>
                <a:lnTo>
                  <a:pt x="2109661" y="252000"/>
                </a:lnTo>
                <a:lnTo>
                  <a:pt x="5601661" y="252000"/>
                </a:lnTo>
                <a:lnTo>
                  <a:pt x="5601661" y="0"/>
                </a:lnTo>
                <a:lnTo>
                  <a:pt x="5655661" y="0"/>
                </a:lnTo>
                <a:lnTo>
                  <a:pt x="5655661" y="306000"/>
                </a:lnTo>
                <a:lnTo>
                  <a:pt x="2055661" y="306000"/>
                </a:lnTo>
                <a:close/>
                <a:moveTo>
                  <a:pt x="0" y="0"/>
                </a:moveTo>
                <a:lnTo>
                  <a:pt x="54000" y="0"/>
                </a:lnTo>
                <a:lnTo>
                  <a:pt x="54000" y="2430000"/>
                </a:lnTo>
                <a:lnTo>
                  <a:pt x="7668000" y="2430000"/>
                </a:lnTo>
                <a:lnTo>
                  <a:pt x="7668000" y="0"/>
                </a:lnTo>
                <a:lnTo>
                  <a:pt x="7722000" y="0"/>
                </a:lnTo>
                <a:lnTo>
                  <a:pt x="7722000" y="2484000"/>
                </a:lnTo>
                <a:lnTo>
                  <a:pt x="5298813" y="2484000"/>
                </a:lnTo>
                <a:lnTo>
                  <a:pt x="5255682" y="2541677"/>
                </a:lnTo>
                <a:cubicBezTo>
                  <a:pt x="4925536" y="2941722"/>
                  <a:pt x="4425903" y="3196710"/>
                  <a:pt x="3866714" y="3196710"/>
                </a:cubicBezTo>
                <a:cubicBezTo>
                  <a:pt x="3307526" y="3196710"/>
                  <a:pt x="2807893" y="2941722"/>
                  <a:pt x="2477747" y="2541677"/>
                </a:cubicBezTo>
                <a:lnTo>
                  <a:pt x="2434617" y="2484000"/>
                </a:lnTo>
                <a:lnTo>
                  <a:pt x="0" y="2484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2" name="Datumsplatzhalter 1"/>
          <p:cNvSpPr>
            <a:spLocks noGrp="1"/>
          </p:cNvSpPr>
          <p:nvPr>
            <p:ph type="dt" sz="half" idx="10"/>
          </p:nvPr>
        </p:nvSpPr>
        <p:spPr bwMode="gray"/>
        <p:txBody>
          <a:bodyPr/>
          <a:lstStyle/>
          <a:p>
            <a:fld id="{3C215B5D-C4C6-43A4-9017-323AA94F9043}" type="datetime1">
              <a:rPr lang="de-DE" noProof="0" smtClean="0"/>
              <a:t>07.02.2024</a:t>
            </a:fld>
            <a:endParaRPr lang="de-DE" noProof="0" dirty="0"/>
          </a:p>
        </p:txBody>
      </p:sp>
      <p:sp>
        <p:nvSpPr>
          <p:cNvPr id="3" name="Fußzeilenplatzhalter 2"/>
          <p:cNvSpPr>
            <a:spLocks noGrp="1"/>
          </p:cNvSpPr>
          <p:nvPr>
            <p:ph type="ftr" sz="quarter" idx="11"/>
          </p:nvPr>
        </p:nvSpPr>
        <p:spPr bwMode="gray"/>
        <p:txBody>
          <a:bodyPr/>
          <a:lstStyle/>
          <a:p>
            <a:r>
              <a:rPr lang="de-DE" noProof="0"/>
              <a:t>SR-Ausschuss Fusion 2021</a:t>
            </a:r>
            <a:endParaRPr lang="de-DE" noProof="0" dirty="0"/>
          </a:p>
        </p:txBody>
      </p:sp>
      <p:sp>
        <p:nvSpPr>
          <p:cNvPr id="4" name="Foliennummernplatzhalter 3"/>
          <p:cNvSpPr>
            <a:spLocks noGrp="1"/>
          </p:cNvSpPr>
          <p:nvPr>
            <p:ph type="sldNum" sz="quarter" idx="12"/>
          </p:nvPr>
        </p:nvSpPr>
        <p:spPr bwMode="gray"/>
        <p:txBody>
          <a:bodyPr/>
          <a:lstStyle/>
          <a:p>
            <a:r>
              <a:rPr lang="de-DE" noProof="0" dirty="0"/>
              <a:t>Seite </a:t>
            </a:r>
            <a:fld id="{105F6080-11B6-4F5B-BFCF-ADAD48E4948B}" type="slidenum">
              <a:rPr lang="de-DE" noProof="0" smtClean="0"/>
              <a:pPr/>
              <a:t>‹Nr.›</a:t>
            </a:fld>
            <a:endParaRPr lang="de-DE" noProof="0" dirty="0"/>
          </a:p>
        </p:txBody>
      </p:sp>
      <p:sp>
        <p:nvSpPr>
          <p:cNvPr id="7" name="Textplatzhalter 6"/>
          <p:cNvSpPr>
            <a:spLocks noGrp="1"/>
          </p:cNvSpPr>
          <p:nvPr>
            <p:ph type="body" sz="quarter" idx="13"/>
          </p:nvPr>
        </p:nvSpPr>
        <p:spPr bwMode="gray">
          <a:xfrm>
            <a:off x="444843" y="3263300"/>
            <a:ext cx="11301057" cy="1025922"/>
          </a:xfrm>
        </p:spPr>
        <p:txBody>
          <a:bodyPr/>
          <a:lstStyle>
            <a:lvl1pPr>
              <a:lnSpc>
                <a:spcPts val="4000"/>
              </a:lnSpc>
              <a:spcBef>
                <a:spcPts val="0"/>
              </a:spcBef>
              <a:defRPr sz="3699" cap="all" spc="400" baseline="0">
                <a:solidFill>
                  <a:schemeClr val="tx1"/>
                </a:solidFill>
              </a:defRPr>
            </a:lvl1pPr>
          </a:lstStyle>
          <a:p>
            <a:pPr lvl="0"/>
            <a:r>
              <a:rPr lang="de-DE" noProof="0" dirty="0"/>
              <a:t>Formatvorlagen des Textmasters bearbeiten</a:t>
            </a:r>
          </a:p>
        </p:txBody>
      </p:sp>
      <p:grpSp>
        <p:nvGrpSpPr>
          <p:cNvPr id="20" name="Gruppieren 19"/>
          <p:cNvGrpSpPr/>
          <p:nvPr userDrawn="1"/>
        </p:nvGrpSpPr>
        <p:grpSpPr bwMode="gray">
          <a:xfrm>
            <a:off x="449295" y="-153684"/>
            <a:ext cx="11297861" cy="108000"/>
            <a:chOff x="449412" y="0"/>
            <a:chExt cx="11300803" cy="108000"/>
          </a:xfrm>
        </p:grpSpPr>
        <p:sp>
          <p:nvSpPr>
            <p:cNvPr id="22" name="Freihandform: Form 21"/>
            <p:cNvSpPr/>
            <p:nvPr userDrawn="1"/>
          </p:nvSpPr>
          <p:spPr bwMode="gray">
            <a:xfrm>
              <a:off x="449412"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23" name="Freihandform: Form 22"/>
            <p:cNvSpPr/>
            <p:nvPr userDrawn="1"/>
          </p:nvSpPr>
          <p:spPr bwMode="gray">
            <a:xfrm>
              <a:off x="5950099"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24" name="Freihandform: Form 23"/>
            <p:cNvSpPr/>
            <p:nvPr userDrawn="1"/>
          </p:nvSpPr>
          <p:spPr bwMode="gray">
            <a:xfrm>
              <a:off x="6242050"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25" name="Freihandform: Form 24"/>
            <p:cNvSpPr/>
            <p:nvPr userDrawn="1"/>
          </p:nvSpPr>
          <p:spPr bwMode="gray">
            <a:xfrm>
              <a:off x="11750215"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grpSp>
      <p:grpSp>
        <p:nvGrpSpPr>
          <p:cNvPr id="26" name="Gruppieren 25"/>
          <p:cNvGrpSpPr/>
          <p:nvPr userDrawn="1"/>
        </p:nvGrpSpPr>
        <p:grpSpPr bwMode="gray">
          <a:xfrm>
            <a:off x="449295" y="6903684"/>
            <a:ext cx="11297861" cy="108000"/>
            <a:chOff x="449412" y="0"/>
            <a:chExt cx="11300803" cy="108000"/>
          </a:xfrm>
        </p:grpSpPr>
        <p:sp>
          <p:nvSpPr>
            <p:cNvPr id="28" name="Freihandform: Form 27"/>
            <p:cNvSpPr/>
            <p:nvPr userDrawn="1"/>
          </p:nvSpPr>
          <p:spPr bwMode="gray">
            <a:xfrm>
              <a:off x="449412"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29" name="Freihandform: Form 28"/>
            <p:cNvSpPr/>
            <p:nvPr userDrawn="1"/>
          </p:nvSpPr>
          <p:spPr bwMode="gray">
            <a:xfrm>
              <a:off x="5950099"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30" name="Freihandform: Form 29"/>
            <p:cNvSpPr/>
            <p:nvPr userDrawn="1"/>
          </p:nvSpPr>
          <p:spPr bwMode="gray">
            <a:xfrm>
              <a:off x="6242050"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31" name="Freihandform: Form 30"/>
            <p:cNvSpPr/>
            <p:nvPr userDrawn="1"/>
          </p:nvSpPr>
          <p:spPr bwMode="gray">
            <a:xfrm>
              <a:off x="11750215"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grpSp>
      <p:grpSp>
        <p:nvGrpSpPr>
          <p:cNvPr id="32" name="Gruppieren 31"/>
          <p:cNvGrpSpPr/>
          <p:nvPr userDrawn="1"/>
        </p:nvGrpSpPr>
        <p:grpSpPr>
          <a:xfrm>
            <a:off x="-149354" y="1664804"/>
            <a:ext cx="107973" cy="4500500"/>
            <a:chOff x="-149393" y="1664804"/>
            <a:chExt cx="108001" cy="4500500"/>
          </a:xfrm>
        </p:grpSpPr>
        <p:sp>
          <p:nvSpPr>
            <p:cNvPr id="33" name="Freihandform: Form 32"/>
            <p:cNvSpPr/>
            <p:nvPr userDrawn="1"/>
          </p:nvSpPr>
          <p:spPr>
            <a:xfrm rot="16200000">
              <a:off x="-95392" y="61113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34" name="Freihandform: Form 33"/>
            <p:cNvSpPr/>
            <p:nvPr userDrawn="1"/>
          </p:nvSpPr>
          <p:spPr>
            <a:xfrm rot="16200000">
              <a:off x="-95393" y="16108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grpSp>
      <p:grpSp>
        <p:nvGrpSpPr>
          <p:cNvPr id="35" name="Gruppieren 34"/>
          <p:cNvGrpSpPr/>
          <p:nvPr userDrawn="1"/>
        </p:nvGrpSpPr>
        <p:grpSpPr bwMode="gray">
          <a:xfrm>
            <a:off x="12233381" y="1664804"/>
            <a:ext cx="107973" cy="4500500"/>
            <a:chOff x="-149393" y="1664804"/>
            <a:chExt cx="108001" cy="4500500"/>
          </a:xfrm>
        </p:grpSpPr>
        <p:sp>
          <p:nvSpPr>
            <p:cNvPr id="36" name="Freihandform: Form 35"/>
            <p:cNvSpPr/>
            <p:nvPr userDrawn="1"/>
          </p:nvSpPr>
          <p:spPr bwMode="gray">
            <a:xfrm rot="16200000">
              <a:off x="-95392" y="61113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37" name="Freihandform: Form 36"/>
            <p:cNvSpPr/>
            <p:nvPr userDrawn="1"/>
          </p:nvSpPr>
          <p:spPr bwMode="gray">
            <a:xfrm rot="16200000">
              <a:off x="-95393" y="16108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grpSp>
      <p:sp>
        <p:nvSpPr>
          <p:cNvPr id="27" name="Rechteck 26"/>
          <p:cNvSpPr/>
          <p:nvPr userDrawn="1"/>
        </p:nvSpPr>
        <p:spPr>
          <a:xfrm>
            <a:off x="442913" y="6363099"/>
            <a:ext cx="11304587" cy="1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lnSpc>
                <a:spcPts val="2000"/>
              </a:lnSpc>
              <a:spcBef>
                <a:spcPts val="400"/>
              </a:spcBef>
              <a:buClr>
                <a:schemeClr val="bg1"/>
              </a:buClr>
              <a:buFont typeface="DFB Sans Ofc" panose="020B0503030500020204"/>
              <a:buChar char="›"/>
            </a:pPr>
            <a:endParaRPr lang="de-DE" sz="1600" dirty="0"/>
          </a:p>
        </p:txBody>
      </p:sp>
      <p:pic>
        <p:nvPicPr>
          <p:cNvPr id="39" name="Grafik 38" descr="Ein Bild, das Text, Erste Hilfe-Kasten enthält.&#10;&#10;Automatisch generierte Beschreibung">
            <a:extLst>
              <a:ext uri="{FF2B5EF4-FFF2-40B4-BE49-F238E27FC236}">
                <a16:creationId xmlns:a16="http://schemas.microsoft.com/office/drawing/2014/main" id="{62184344-3D49-4458-A087-084BEB159DED}"/>
              </a:ext>
            </a:extLst>
          </p:cNvPr>
          <p:cNvPicPr>
            <a:picLocks noChangeAspect="1"/>
          </p:cNvPicPr>
          <p:nvPr userDrawn="1"/>
        </p:nvPicPr>
        <p:blipFill>
          <a:blip r:embed="rId2"/>
          <a:stretch>
            <a:fillRect/>
          </a:stretch>
        </p:blipFill>
        <p:spPr>
          <a:xfrm>
            <a:off x="5057791" y="368660"/>
            <a:ext cx="2076417" cy="1824919"/>
          </a:xfrm>
          <a:prstGeom prst="rect">
            <a:avLst/>
          </a:prstGeom>
        </p:spPr>
      </p:pic>
      <p:pic>
        <p:nvPicPr>
          <p:cNvPr id="5" name="Grafik 4" descr="Ein Bild, das Text, Fußball, Logo, Symbol enthält.&#10;&#10;Automatisch generierte Beschreibung">
            <a:extLst>
              <a:ext uri="{FF2B5EF4-FFF2-40B4-BE49-F238E27FC236}">
                <a16:creationId xmlns:a16="http://schemas.microsoft.com/office/drawing/2014/main" id="{ABDC834B-C147-D49D-CF1E-CC39A4CEA21F}"/>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5004931" y="404664"/>
            <a:ext cx="2171189" cy="1908212"/>
          </a:xfrm>
          <a:prstGeom prst="rect">
            <a:avLst/>
          </a:prstGeom>
        </p:spPr>
      </p:pic>
    </p:spTree>
    <p:extLst>
      <p:ext uri="{BB962C8B-B14F-4D97-AF65-F5344CB8AC3E}">
        <p14:creationId xmlns:p14="http://schemas.microsoft.com/office/powerpoint/2010/main" val="1636570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rennfolie mit Bild">
    <p:spTree>
      <p:nvGrpSpPr>
        <p:cNvPr id="1" name=""/>
        <p:cNvGrpSpPr/>
        <p:nvPr/>
      </p:nvGrpSpPr>
      <p:grpSpPr>
        <a:xfrm>
          <a:off x="0" y="0"/>
          <a:ext cx="0" cy="0"/>
          <a:chOff x="0" y="0"/>
          <a:chExt cx="0" cy="0"/>
        </a:xfrm>
      </p:grpSpPr>
      <p:sp>
        <p:nvSpPr>
          <p:cNvPr id="7" name="Textplatzhalter 6"/>
          <p:cNvSpPr>
            <a:spLocks noGrp="1"/>
          </p:cNvSpPr>
          <p:nvPr>
            <p:ph type="body" sz="quarter" idx="13"/>
          </p:nvPr>
        </p:nvSpPr>
        <p:spPr bwMode="gray">
          <a:xfrm>
            <a:off x="444843" y="2480776"/>
            <a:ext cx="6658266" cy="1538883"/>
          </a:xfrm>
        </p:spPr>
        <p:txBody>
          <a:bodyPr/>
          <a:lstStyle>
            <a:lvl1pPr>
              <a:lnSpc>
                <a:spcPts val="4000"/>
              </a:lnSpc>
              <a:spcBef>
                <a:spcPts val="0"/>
              </a:spcBef>
              <a:defRPr sz="3699" cap="all" spc="400" baseline="0">
                <a:solidFill>
                  <a:schemeClr val="tx1"/>
                </a:solidFill>
              </a:defRPr>
            </a:lvl1pPr>
          </a:lstStyle>
          <a:p>
            <a:pPr lvl="0"/>
            <a:r>
              <a:rPr lang="de-DE" noProof="0" dirty="0"/>
              <a:t>Formatvorlagen des Textmasters bearbeiten</a:t>
            </a:r>
          </a:p>
        </p:txBody>
      </p:sp>
      <p:sp>
        <p:nvSpPr>
          <p:cNvPr id="2" name="Datumsplatzhalter 1"/>
          <p:cNvSpPr>
            <a:spLocks noGrp="1"/>
          </p:cNvSpPr>
          <p:nvPr>
            <p:ph type="dt" sz="half" idx="10"/>
          </p:nvPr>
        </p:nvSpPr>
        <p:spPr bwMode="gray"/>
        <p:txBody>
          <a:bodyPr/>
          <a:lstStyle/>
          <a:p>
            <a:fld id="{6DD472BB-CA64-4400-847A-BA4708A827F2}" type="datetime1">
              <a:rPr lang="de-DE" noProof="0" smtClean="0"/>
              <a:t>07.02.2024</a:t>
            </a:fld>
            <a:endParaRPr lang="de-DE" noProof="0" dirty="0"/>
          </a:p>
        </p:txBody>
      </p:sp>
      <p:sp>
        <p:nvSpPr>
          <p:cNvPr id="3" name="Fußzeilenplatzhalter 2"/>
          <p:cNvSpPr>
            <a:spLocks noGrp="1"/>
          </p:cNvSpPr>
          <p:nvPr>
            <p:ph type="ftr" sz="quarter" idx="11"/>
          </p:nvPr>
        </p:nvSpPr>
        <p:spPr bwMode="gray"/>
        <p:txBody>
          <a:bodyPr/>
          <a:lstStyle/>
          <a:p>
            <a:r>
              <a:rPr lang="de-DE" noProof="0"/>
              <a:t>SR-Ausschuss Fusion 2021</a:t>
            </a:r>
            <a:endParaRPr lang="de-DE" noProof="0" dirty="0"/>
          </a:p>
        </p:txBody>
      </p:sp>
      <p:sp>
        <p:nvSpPr>
          <p:cNvPr id="4" name="Foliennummernplatzhalter 3"/>
          <p:cNvSpPr>
            <a:spLocks noGrp="1"/>
          </p:cNvSpPr>
          <p:nvPr>
            <p:ph type="sldNum" sz="quarter" idx="12"/>
          </p:nvPr>
        </p:nvSpPr>
        <p:spPr bwMode="gray"/>
        <p:txBody>
          <a:bodyPr/>
          <a:lstStyle/>
          <a:p>
            <a:r>
              <a:rPr lang="de-DE" noProof="0" dirty="0"/>
              <a:t>Seite </a:t>
            </a:r>
            <a:fld id="{105F6080-11B6-4F5B-BFCF-ADAD48E4948B}" type="slidenum">
              <a:rPr lang="de-DE" noProof="0" smtClean="0"/>
              <a:pPr/>
              <a:t>‹Nr.›</a:t>
            </a:fld>
            <a:endParaRPr lang="de-DE" noProof="0" dirty="0"/>
          </a:p>
        </p:txBody>
      </p:sp>
      <p:grpSp>
        <p:nvGrpSpPr>
          <p:cNvPr id="13" name="Gruppieren 12"/>
          <p:cNvGrpSpPr/>
          <p:nvPr userDrawn="1"/>
        </p:nvGrpSpPr>
        <p:grpSpPr bwMode="gray">
          <a:xfrm>
            <a:off x="449295" y="-153684"/>
            <a:ext cx="11297861" cy="108000"/>
            <a:chOff x="449412" y="0"/>
            <a:chExt cx="11300803" cy="108000"/>
          </a:xfrm>
        </p:grpSpPr>
        <p:sp>
          <p:nvSpPr>
            <p:cNvPr id="15" name="Freihandform: Form 14"/>
            <p:cNvSpPr/>
            <p:nvPr userDrawn="1"/>
          </p:nvSpPr>
          <p:spPr bwMode="gray">
            <a:xfrm>
              <a:off x="449412"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16" name="Freihandform: Form 15"/>
            <p:cNvSpPr/>
            <p:nvPr userDrawn="1"/>
          </p:nvSpPr>
          <p:spPr bwMode="gray">
            <a:xfrm>
              <a:off x="5950099"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17" name="Freihandform: Form 16"/>
            <p:cNvSpPr/>
            <p:nvPr userDrawn="1"/>
          </p:nvSpPr>
          <p:spPr bwMode="gray">
            <a:xfrm>
              <a:off x="6242050"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18" name="Freihandform: Form 17"/>
            <p:cNvSpPr/>
            <p:nvPr userDrawn="1"/>
          </p:nvSpPr>
          <p:spPr bwMode="gray">
            <a:xfrm>
              <a:off x="11750215"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grpSp>
      <p:grpSp>
        <p:nvGrpSpPr>
          <p:cNvPr id="19" name="Gruppieren 18"/>
          <p:cNvGrpSpPr/>
          <p:nvPr userDrawn="1"/>
        </p:nvGrpSpPr>
        <p:grpSpPr bwMode="gray">
          <a:xfrm>
            <a:off x="449295" y="6903684"/>
            <a:ext cx="11297861" cy="108000"/>
            <a:chOff x="449412" y="0"/>
            <a:chExt cx="11300803" cy="108000"/>
          </a:xfrm>
        </p:grpSpPr>
        <p:sp>
          <p:nvSpPr>
            <p:cNvPr id="21" name="Freihandform: Form 20"/>
            <p:cNvSpPr/>
            <p:nvPr userDrawn="1"/>
          </p:nvSpPr>
          <p:spPr bwMode="gray">
            <a:xfrm>
              <a:off x="449412"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22" name="Freihandform: Form 21"/>
            <p:cNvSpPr/>
            <p:nvPr userDrawn="1"/>
          </p:nvSpPr>
          <p:spPr bwMode="gray">
            <a:xfrm>
              <a:off x="5950099"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23" name="Freihandform: Form 22"/>
            <p:cNvSpPr/>
            <p:nvPr userDrawn="1"/>
          </p:nvSpPr>
          <p:spPr bwMode="gray">
            <a:xfrm>
              <a:off x="6242050"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24" name="Freihandform: Form 23"/>
            <p:cNvSpPr/>
            <p:nvPr userDrawn="1"/>
          </p:nvSpPr>
          <p:spPr bwMode="gray">
            <a:xfrm>
              <a:off x="11750215"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grpSp>
      <p:grpSp>
        <p:nvGrpSpPr>
          <p:cNvPr id="25" name="Gruppieren 24"/>
          <p:cNvGrpSpPr/>
          <p:nvPr userDrawn="1"/>
        </p:nvGrpSpPr>
        <p:grpSpPr>
          <a:xfrm>
            <a:off x="-149354" y="1664804"/>
            <a:ext cx="107973" cy="4500500"/>
            <a:chOff x="-149393" y="1664804"/>
            <a:chExt cx="108001" cy="4500500"/>
          </a:xfrm>
        </p:grpSpPr>
        <p:sp>
          <p:nvSpPr>
            <p:cNvPr id="26" name="Freihandform: Form 25"/>
            <p:cNvSpPr/>
            <p:nvPr userDrawn="1"/>
          </p:nvSpPr>
          <p:spPr>
            <a:xfrm rot="16200000">
              <a:off x="-95392" y="61113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27" name="Freihandform: Form 26"/>
            <p:cNvSpPr/>
            <p:nvPr userDrawn="1"/>
          </p:nvSpPr>
          <p:spPr>
            <a:xfrm rot="16200000">
              <a:off x="-95393" y="16108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grpSp>
      <p:grpSp>
        <p:nvGrpSpPr>
          <p:cNvPr id="28" name="Gruppieren 27"/>
          <p:cNvGrpSpPr/>
          <p:nvPr userDrawn="1"/>
        </p:nvGrpSpPr>
        <p:grpSpPr bwMode="gray">
          <a:xfrm>
            <a:off x="12233381" y="1664804"/>
            <a:ext cx="107973" cy="4500500"/>
            <a:chOff x="-149393" y="1664804"/>
            <a:chExt cx="108001" cy="4500500"/>
          </a:xfrm>
        </p:grpSpPr>
        <p:sp>
          <p:nvSpPr>
            <p:cNvPr id="29" name="Freihandform: Form 28"/>
            <p:cNvSpPr/>
            <p:nvPr userDrawn="1"/>
          </p:nvSpPr>
          <p:spPr bwMode="gray">
            <a:xfrm rot="16200000">
              <a:off x="-95392" y="61113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30" name="Freihandform: Form 29"/>
            <p:cNvSpPr/>
            <p:nvPr userDrawn="1"/>
          </p:nvSpPr>
          <p:spPr bwMode="gray">
            <a:xfrm rot="16200000">
              <a:off x="-95393" y="16108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grpSp>
      <p:sp>
        <p:nvSpPr>
          <p:cNvPr id="36" name="Bildplatzhalter 35"/>
          <p:cNvSpPr>
            <a:spLocks noGrp="1"/>
          </p:cNvSpPr>
          <p:nvPr>
            <p:ph type="pic" sz="quarter" idx="18"/>
          </p:nvPr>
        </p:nvSpPr>
        <p:spPr bwMode="gray">
          <a:xfrm>
            <a:off x="7779549" y="0"/>
            <a:ext cx="4412451" cy="6858000"/>
          </a:xfrm>
          <a:custGeom>
            <a:avLst/>
            <a:gdLst>
              <a:gd name="connsiteX0" fmla="*/ 0 w 4412451"/>
              <a:gd name="connsiteY0" fmla="*/ 6373899 h 6858000"/>
              <a:gd name="connsiteX1" fmla="*/ 2957220 w 4412451"/>
              <a:gd name="connsiteY1" fmla="*/ 6373899 h 6858000"/>
              <a:gd name="connsiteX2" fmla="*/ 3056055 w 4412451"/>
              <a:gd name="connsiteY2" fmla="*/ 6521252 h 6858000"/>
              <a:gd name="connsiteX3" fmla="*/ 3170767 w 4412451"/>
              <a:gd name="connsiteY3" fmla="*/ 6717625 h 6858000"/>
              <a:gd name="connsiteX4" fmla="*/ 3238372 w 4412451"/>
              <a:gd name="connsiteY4" fmla="*/ 6858000 h 6858000"/>
              <a:gd name="connsiteX5" fmla="*/ 0 w 4412451"/>
              <a:gd name="connsiteY5" fmla="*/ 6858000 h 6858000"/>
              <a:gd name="connsiteX6" fmla="*/ 0 w 4412451"/>
              <a:gd name="connsiteY6" fmla="*/ 4806776 h 6858000"/>
              <a:gd name="connsiteX7" fmla="*/ 216478 w 4412451"/>
              <a:gd name="connsiteY7" fmla="*/ 4814300 h 6858000"/>
              <a:gd name="connsiteX8" fmla="*/ 2929724 w 4412451"/>
              <a:gd name="connsiteY8" fmla="*/ 6332906 h 6858000"/>
              <a:gd name="connsiteX9" fmla="*/ 2949976 w 4412451"/>
              <a:gd name="connsiteY9" fmla="*/ 6363099 h 6858000"/>
              <a:gd name="connsiteX10" fmla="*/ 0 w 4412451"/>
              <a:gd name="connsiteY10" fmla="*/ 6363099 h 6858000"/>
              <a:gd name="connsiteX11" fmla="*/ 0 w 4412451"/>
              <a:gd name="connsiteY11" fmla="*/ 0 h 6858000"/>
              <a:gd name="connsiteX12" fmla="*/ 4412451 w 4412451"/>
              <a:gd name="connsiteY12" fmla="*/ 0 h 6858000"/>
              <a:gd name="connsiteX13" fmla="*/ 4412451 w 4412451"/>
              <a:gd name="connsiteY13" fmla="*/ 6858000 h 6858000"/>
              <a:gd name="connsiteX14" fmla="*/ 3302920 w 4412451"/>
              <a:gd name="connsiteY14" fmla="*/ 6858000 h 6858000"/>
              <a:gd name="connsiteX15" fmla="*/ 3300103 w 4412451"/>
              <a:gd name="connsiteY15" fmla="*/ 6851767 h 6858000"/>
              <a:gd name="connsiteX16" fmla="*/ 3062677 w 4412451"/>
              <a:gd name="connsiteY16" fmla="*/ 6431473 h 6858000"/>
              <a:gd name="connsiteX17" fmla="*/ 3022289 w 4412451"/>
              <a:gd name="connsiteY17" fmla="*/ 6373899 h 6858000"/>
              <a:gd name="connsiteX18" fmla="*/ 3967951 w 4412451"/>
              <a:gd name="connsiteY18" fmla="*/ 6373899 h 6858000"/>
              <a:gd name="connsiteX19" fmla="*/ 3967951 w 4412451"/>
              <a:gd name="connsiteY19" fmla="*/ 6363099 h 6858000"/>
              <a:gd name="connsiteX20" fmla="*/ 3014713 w 4412451"/>
              <a:gd name="connsiteY20" fmla="*/ 6363099 h 6858000"/>
              <a:gd name="connsiteX21" fmla="*/ 2924608 w 4412451"/>
              <a:gd name="connsiteY21" fmla="*/ 6234654 h 6858000"/>
              <a:gd name="connsiteX22" fmla="*/ 232071 w 4412451"/>
              <a:gd name="connsiteY22" fmla="*/ 4761273 h 6858000"/>
              <a:gd name="connsiteX23" fmla="*/ 0 w 4412451"/>
              <a:gd name="connsiteY23" fmla="*/ 47528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12451" h="6858000">
                <a:moveTo>
                  <a:pt x="0" y="6373899"/>
                </a:moveTo>
                <a:lnTo>
                  <a:pt x="2957220" y="6373899"/>
                </a:lnTo>
                <a:lnTo>
                  <a:pt x="3056055" y="6521252"/>
                </a:lnTo>
                <a:cubicBezTo>
                  <a:pt x="3096256" y="6585399"/>
                  <a:pt x="3134521" y="6650884"/>
                  <a:pt x="3170767" y="6717625"/>
                </a:cubicBezTo>
                <a:lnTo>
                  <a:pt x="3238372" y="6858000"/>
                </a:lnTo>
                <a:lnTo>
                  <a:pt x="0" y="6858000"/>
                </a:lnTo>
                <a:close/>
                <a:moveTo>
                  <a:pt x="0" y="4806776"/>
                </a:moveTo>
                <a:lnTo>
                  <a:pt x="216478" y="4814300"/>
                </a:lnTo>
                <a:cubicBezTo>
                  <a:pt x="1334471" y="4892283"/>
                  <a:pt x="2313836" y="5473453"/>
                  <a:pt x="2929724" y="6332906"/>
                </a:cubicBezTo>
                <a:lnTo>
                  <a:pt x="2949976" y="6363099"/>
                </a:lnTo>
                <a:lnTo>
                  <a:pt x="0" y="6363099"/>
                </a:lnTo>
                <a:close/>
                <a:moveTo>
                  <a:pt x="0" y="0"/>
                </a:moveTo>
                <a:lnTo>
                  <a:pt x="4412451" y="0"/>
                </a:lnTo>
                <a:lnTo>
                  <a:pt x="4412451" y="6858000"/>
                </a:lnTo>
                <a:lnTo>
                  <a:pt x="3302920" y="6858000"/>
                </a:lnTo>
                <a:lnTo>
                  <a:pt x="3300103" y="6851767"/>
                </a:lnTo>
                <a:cubicBezTo>
                  <a:pt x="3229944" y="6706126"/>
                  <a:pt x="3150549" y="6565775"/>
                  <a:pt x="3062677" y="6431473"/>
                </a:cubicBezTo>
                <a:lnTo>
                  <a:pt x="3022289" y="6373899"/>
                </a:lnTo>
                <a:lnTo>
                  <a:pt x="3967951" y="6373899"/>
                </a:lnTo>
                <a:lnTo>
                  <a:pt x="3967951" y="6363099"/>
                </a:lnTo>
                <a:lnTo>
                  <a:pt x="3014713" y="6363099"/>
                </a:lnTo>
                <a:lnTo>
                  <a:pt x="2924608" y="6234654"/>
                </a:lnTo>
                <a:cubicBezTo>
                  <a:pt x="2299581" y="5402254"/>
                  <a:pt x="1332486" y="4841526"/>
                  <a:pt x="232071" y="4761273"/>
                </a:cubicBezTo>
                <a:lnTo>
                  <a:pt x="0" y="4752842"/>
                </a:lnTo>
                <a:close/>
              </a:path>
            </a:pathLst>
          </a:custGeom>
          <a:noFill/>
        </p:spPr>
        <p:txBody>
          <a:bodyPr wrap="square" tIns="72000">
            <a:noAutofit/>
          </a:bodyPr>
          <a:lstStyle>
            <a:lvl1pPr algn="ctr">
              <a:defRPr b="0">
                <a:solidFill>
                  <a:schemeClr val="tx1"/>
                </a:solidFill>
              </a:defRPr>
            </a:lvl1pPr>
          </a:lstStyle>
          <a:p>
            <a:endParaRPr lang="de-DE" noProof="0" dirty="0"/>
          </a:p>
        </p:txBody>
      </p:sp>
      <p:sp>
        <p:nvSpPr>
          <p:cNvPr id="32" name="Rechteck 31"/>
          <p:cNvSpPr/>
          <p:nvPr userDrawn="1"/>
        </p:nvSpPr>
        <p:spPr bwMode="gray">
          <a:xfrm>
            <a:off x="7724239" y="0"/>
            <a:ext cx="5398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33" name="Freihandform: Form 32"/>
          <p:cNvSpPr>
            <a:spLocks noChangeAspect="1"/>
          </p:cNvSpPr>
          <p:nvPr userDrawn="1"/>
        </p:nvSpPr>
        <p:spPr bwMode="gray">
          <a:xfrm>
            <a:off x="4393872" y="4751338"/>
            <a:ext cx="6688596" cy="2106662"/>
          </a:xfrm>
          <a:custGeom>
            <a:avLst/>
            <a:gdLst>
              <a:gd name="connsiteX0" fmla="*/ 3345169 w 6690338"/>
              <a:gd name="connsiteY0" fmla="*/ 0 h 2106662"/>
              <a:gd name="connsiteX1" fmla="*/ 6687520 w 6690338"/>
              <a:gd name="connsiteY1" fmla="*/ 2100429 h 2106662"/>
              <a:gd name="connsiteX2" fmla="*/ 6690338 w 6690338"/>
              <a:gd name="connsiteY2" fmla="*/ 2106662 h 2106662"/>
              <a:gd name="connsiteX3" fmla="*/ 6625773 w 6690338"/>
              <a:gd name="connsiteY3" fmla="*/ 2106662 h 2106662"/>
              <a:gd name="connsiteX4" fmla="*/ 6558151 w 6690338"/>
              <a:gd name="connsiteY4" fmla="*/ 1966287 h 2106662"/>
              <a:gd name="connsiteX5" fmla="*/ 3345169 w 6690338"/>
              <a:gd name="connsiteY5" fmla="*/ 54000 h 2106662"/>
              <a:gd name="connsiteX6" fmla="*/ 132188 w 6690338"/>
              <a:gd name="connsiteY6" fmla="*/ 1966287 h 2106662"/>
              <a:gd name="connsiteX7" fmla="*/ 64565 w 6690338"/>
              <a:gd name="connsiteY7" fmla="*/ 2106662 h 2106662"/>
              <a:gd name="connsiteX8" fmla="*/ 0 w 6690338"/>
              <a:gd name="connsiteY8" fmla="*/ 2106662 h 2106662"/>
              <a:gd name="connsiteX9" fmla="*/ 2818 w 6690338"/>
              <a:gd name="connsiteY9" fmla="*/ 2100429 h 2106662"/>
              <a:gd name="connsiteX10" fmla="*/ 3345169 w 6690338"/>
              <a:gd name="connsiteY10" fmla="*/ 0 h 210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0338" h="2106662">
                <a:moveTo>
                  <a:pt x="3345169" y="0"/>
                </a:moveTo>
                <a:cubicBezTo>
                  <a:pt x="4817077" y="0"/>
                  <a:pt x="6088676" y="857625"/>
                  <a:pt x="6687520" y="2100429"/>
                </a:cubicBezTo>
                <a:lnTo>
                  <a:pt x="6690338" y="2106662"/>
                </a:lnTo>
                <a:lnTo>
                  <a:pt x="6625773" y="2106662"/>
                </a:lnTo>
                <a:lnTo>
                  <a:pt x="6558151" y="1966287"/>
                </a:lnTo>
                <a:cubicBezTo>
                  <a:pt x="5939385" y="827243"/>
                  <a:pt x="4732577" y="54000"/>
                  <a:pt x="3345169" y="54000"/>
                </a:cubicBezTo>
                <a:cubicBezTo>
                  <a:pt x="1957761" y="54000"/>
                  <a:pt x="750953" y="827243"/>
                  <a:pt x="132188" y="1966287"/>
                </a:cubicBezTo>
                <a:lnTo>
                  <a:pt x="64565" y="2106662"/>
                </a:lnTo>
                <a:lnTo>
                  <a:pt x="0" y="2106662"/>
                </a:lnTo>
                <a:lnTo>
                  <a:pt x="2818" y="2100429"/>
                </a:lnTo>
                <a:cubicBezTo>
                  <a:pt x="601663" y="857625"/>
                  <a:pt x="1873261" y="0"/>
                  <a:pt x="3345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34" name="Rechteck 33"/>
          <p:cNvSpPr/>
          <p:nvPr userDrawn="1"/>
        </p:nvSpPr>
        <p:spPr>
          <a:xfrm>
            <a:off x="442913" y="6363099"/>
            <a:ext cx="11304587" cy="1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lnSpc>
                <a:spcPts val="2000"/>
              </a:lnSpc>
              <a:spcBef>
                <a:spcPts val="400"/>
              </a:spcBef>
              <a:buClr>
                <a:schemeClr val="bg1"/>
              </a:buClr>
              <a:buFont typeface="DFB Sans Ofc" panose="020B0503030500020204"/>
              <a:buChar char="›"/>
            </a:pPr>
            <a:endParaRPr lang="de-DE" sz="1600" dirty="0"/>
          </a:p>
        </p:txBody>
      </p:sp>
      <p:pic>
        <p:nvPicPr>
          <p:cNvPr id="35" name="Grafik 34" descr="Ein Bild, das Text, Erste Hilfe-Kasten enthält.&#10;&#10;Automatisch generierte Beschreibung">
            <a:extLst>
              <a:ext uri="{FF2B5EF4-FFF2-40B4-BE49-F238E27FC236}">
                <a16:creationId xmlns:a16="http://schemas.microsoft.com/office/drawing/2014/main" id="{5A97104A-7A24-4D55-92C6-85D1953E50DD}"/>
              </a:ext>
            </a:extLst>
          </p:cNvPr>
          <p:cNvPicPr>
            <a:picLocks noChangeAspect="1"/>
          </p:cNvPicPr>
          <p:nvPr userDrawn="1"/>
        </p:nvPicPr>
        <p:blipFill>
          <a:blip r:embed="rId2"/>
          <a:stretch>
            <a:fillRect/>
          </a:stretch>
        </p:blipFill>
        <p:spPr>
          <a:xfrm>
            <a:off x="5057791" y="368660"/>
            <a:ext cx="2076417" cy="1824919"/>
          </a:xfrm>
          <a:prstGeom prst="rect">
            <a:avLst/>
          </a:prstGeom>
        </p:spPr>
      </p:pic>
      <p:pic>
        <p:nvPicPr>
          <p:cNvPr id="5" name="Grafik 4" descr="Ein Bild, das Text, Fußball, Logo, Symbol enthält.&#10;&#10;Automatisch generierte Beschreibung">
            <a:extLst>
              <a:ext uri="{FF2B5EF4-FFF2-40B4-BE49-F238E27FC236}">
                <a16:creationId xmlns:a16="http://schemas.microsoft.com/office/drawing/2014/main" id="{B76345D1-C777-98C7-F6FB-75714E224F54}"/>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5004931" y="404664"/>
            <a:ext cx="2171189" cy="1908212"/>
          </a:xfrm>
          <a:prstGeom prst="rect">
            <a:avLst/>
          </a:prstGeom>
        </p:spPr>
      </p:pic>
    </p:spTree>
    <p:extLst>
      <p:ext uri="{BB962C8B-B14F-4D97-AF65-F5344CB8AC3E}">
        <p14:creationId xmlns:p14="http://schemas.microsoft.com/office/powerpoint/2010/main" val="212618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p:nvPr>
        </p:nvSpPr>
        <p:spPr bwMode="gray">
          <a:xfrm>
            <a:off x="444843" y="712800"/>
            <a:ext cx="10113366" cy="743793"/>
          </a:xfrm>
        </p:spPr>
        <p:txBody>
          <a:bodyPr/>
          <a:lstStyle/>
          <a:p>
            <a:r>
              <a:rPr lang="de-DE" noProof="0" dirty="0"/>
              <a:t>Titelmasterformat durch Klicken bearbeiten</a:t>
            </a:r>
          </a:p>
        </p:txBody>
      </p:sp>
      <p:sp>
        <p:nvSpPr>
          <p:cNvPr id="4" name="Datumsplatzhalter 3"/>
          <p:cNvSpPr>
            <a:spLocks noGrp="1"/>
          </p:cNvSpPr>
          <p:nvPr>
            <p:ph type="dt" sz="half" idx="10"/>
          </p:nvPr>
        </p:nvSpPr>
        <p:spPr bwMode="gray"/>
        <p:txBody>
          <a:bodyPr/>
          <a:lstStyle/>
          <a:p>
            <a:fld id="{595F055E-3D35-46A5-9EDD-2777B7E7019D}" type="datetime1">
              <a:rPr lang="de-DE" noProof="0" smtClean="0"/>
              <a:t>07.02.2024</a:t>
            </a:fld>
            <a:endParaRPr lang="de-DE" noProof="0" dirty="0"/>
          </a:p>
        </p:txBody>
      </p:sp>
      <p:sp>
        <p:nvSpPr>
          <p:cNvPr id="5" name="Fußzeilenplatzhalter 4"/>
          <p:cNvSpPr>
            <a:spLocks noGrp="1"/>
          </p:cNvSpPr>
          <p:nvPr>
            <p:ph type="ftr" sz="quarter" idx="11"/>
          </p:nvPr>
        </p:nvSpPr>
        <p:spPr bwMode="gray"/>
        <p:txBody>
          <a:bodyPr/>
          <a:lstStyle/>
          <a:p>
            <a:r>
              <a:rPr lang="de-DE" noProof="0"/>
              <a:t>SR-Ausschuss Fusion 2021</a:t>
            </a:r>
            <a:endParaRPr lang="de-DE" noProof="0" dirty="0"/>
          </a:p>
        </p:txBody>
      </p:sp>
      <p:sp>
        <p:nvSpPr>
          <p:cNvPr id="6" name="Foliennummernplatzhalter 5"/>
          <p:cNvSpPr>
            <a:spLocks noGrp="1"/>
          </p:cNvSpPr>
          <p:nvPr>
            <p:ph type="sldNum" sz="quarter" idx="12"/>
          </p:nvPr>
        </p:nvSpPr>
        <p:spPr bwMode="gray"/>
        <p:txBody>
          <a:bodyPr/>
          <a:lstStyle/>
          <a:p>
            <a:r>
              <a:rPr lang="de-DE" noProof="0" dirty="0"/>
              <a:t>Seite </a:t>
            </a:r>
            <a:fld id="{105F6080-11B6-4F5B-BFCF-ADAD48E4948B}" type="slidenum">
              <a:rPr lang="de-DE" noProof="0" smtClean="0"/>
              <a:pPr/>
              <a:t>‹Nr.›</a:t>
            </a:fld>
            <a:endParaRPr lang="de-DE" noProof="0" dirty="0"/>
          </a:p>
        </p:txBody>
      </p:sp>
      <p:sp>
        <p:nvSpPr>
          <p:cNvPr id="9" name="Textplatzhalter 8"/>
          <p:cNvSpPr>
            <a:spLocks noGrp="1"/>
          </p:cNvSpPr>
          <p:nvPr>
            <p:ph type="body" sz="quarter" idx="13"/>
          </p:nvPr>
        </p:nvSpPr>
        <p:spPr bwMode="gray">
          <a:xfrm>
            <a:off x="444843" y="1616401"/>
            <a:ext cx="11301057" cy="615553"/>
          </a:xfrm>
        </p:spPr>
        <p:txBody>
          <a:bodyPr/>
          <a:lstStyle>
            <a:lvl1pPr marL="269794" indent="-269794">
              <a:buFont typeface="+mj-lt"/>
              <a:buAutoNum type="arabicPeriod"/>
              <a:defRPr/>
            </a:lvl1pPr>
            <a:lvl2pPr marL="269794" indent="0">
              <a:defRPr/>
            </a:lvl2pPr>
          </a:lstStyle>
          <a:p>
            <a:pPr lvl="0"/>
            <a:r>
              <a:rPr lang="de-DE" noProof="0" dirty="0"/>
              <a:t>Formatvorlagen des Textmasters bearbeiten</a:t>
            </a:r>
          </a:p>
          <a:p>
            <a:pPr lvl="1"/>
            <a:r>
              <a:rPr lang="de-DE" noProof="0" dirty="0"/>
              <a:t>Zweite Ebene</a:t>
            </a:r>
          </a:p>
        </p:txBody>
      </p:sp>
      <p:sp>
        <p:nvSpPr>
          <p:cNvPr id="8" name="Textplatzhalter 13"/>
          <p:cNvSpPr>
            <a:spLocks noGrp="1"/>
          </p:cNvSpPr>
          <p:nvPr>
            <p:ph type="body" sz="quarter" idx="16" hasCustomPrompt="1"/>
          </p:nvPr>
        </p:nvSpPr>
        <p:spPr>
          <a:xfrm>
            <a:off x="444843" y="433236"/>
            <a:ext cx="10114504" cy="184666"/>
          </a:xfrm>
        </p:spPr>
        <p:txBody>
          <a:bodyPr/>
          <a:lstStyle>
            <a:lvl1pPr>
              <a:lnSpc>
                <a:spcPct val="100000"/>
              </a:lnSpc>
              <a:spcBef>
                <a:spcPts val="0"/>
              </a:spcBef>
              <a:defRPr sz="1200" b="1" u="sng" cap="all" spc="190" baseline="0">
                <a:solidFill>
                  <a:schemeClr val="tx1"/>
                </a:solidFill>
                <a:uFill>
                  <a:solidFill>
                    <a:schemeClr val="accent2"/>
                  </a:solidFill>
                </a:uFill>
              </a:defRPr>
            </a:lvl1pPr>
          </a:lstStyle>
          <a:p>
            <a:pPr lvl="0"/>
            <a:r>
              <a:rPr lang="de-DE" dirty="0"/>
              <a:t>headline</a:t>
            </a:r>
          </a:p>
        </p:txBody>
      </p:sp>
    </p:spTree>
    <p:extLst>
      <p:ext uri="{BB962C8B-B14F-4D97-AF65-F5344CB8AC3E}">
        <p14:creationId xmlns:p14="http://schemas.microsoft.com/office/powerpoint/2010/main" val="2645820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bwMode="gray">
          <a:xfrm>
            <a:off x="446284" y="712800"/>
            <a:ext cx="10113366" cy="743793"/>
          </a:xfrm>
        </p:spPr>
        <p:txBody>
          <a:bodyPr/>
          <a:lstStyle/>
          <a:p>
            <a:r>
              <a:rPr lang="de-DE" noProof="0" dirty="0"/>
              <a:t>Titelmasterformat durch Klicken bearbeiten</a:t>
            </a:r>
          </a:p>
        </p:txBody>
      </p:sp>
      <p:sp>
        <p:nvSpPr>
          <p:cNvPr id="3" name="Inhaltsplatzhalter 2"/>
          <p:cNvSpPr>
            <a:spLocks noGrp="1"/>
          </p:cNvSpPr>
          <p:nvPr>
            <p:ph idx="1"/>
          </p:nvPr>
        </p:nvSpPr>
        <p:spPr bwMode="gray">
          <a:xfrm>
            <a:off x="446284" y="1616607"/>
            <a:ext cx="11301057" cy="1641475"/>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4" name="Datumsplatzhalter 3"/>
          <p:cNvSpPr>
            <a:spLocks noGrp="1"/>
          </p:cNvSpPr>
          <p:nvPr>
            <p:ph type="dt" sz="half" idx="10"/>
          </p:nvPr>
        </p:nvSpPr>
        <p:spPr bwMode="gray"/>
        <p:txBody>
          <a:bodyPr/>
          <a:lstStyle/>
          <a:p>
            <a:fld id="{EF75E422-818C-4FC0-BAA3-F399EAEDC207}" type="datetime1">
              <a:rPr lang="de-DE" noProof="0" smtClean="0"/>
              <a:t>07.02.2024</a:t>
            </a:fld>
            <a:endParaRPr lang="de-DE" noProof="0" dirty="0"/>
          </a:p>
        </p:txBody>
      </p:sp>
      <p:sp>
        <p:nvSpPr>
          <p:cNvPr id="5" name="Fußzeilenplatzhalter 4"/>
          <p:cNvSpPr>
            <a:spLocks noGrp="1"/>
          </p:cNvSpPr>
          <p:nvPr>
            <p:ph type="ftr" sz="quarter" idx="11"/>
          </p:nvPr>
        </p:nvSpPr>
        <p:spPr bwMode="gray"/>
        <p:txBody>
          <a:bodyPr/>
          <a:lstStyle/>
          <a:p>
            <a:r>
              <a:rPr lang="de-DE" noProof="0"/>
              <a:t>SR-Ausschuss Fusion 2021</a:t>
            </a:r>
            <a:endParaRPr lang="de-DE" noProof="0" dirty="0"/>
          </a:p>
        </p:txBody>
      </p:sp>
      <p:sp>
        <p:nvSpPr>
          <p:cNvPr id="6" name="Foliennummernplatzhalter 5"/>
          <p:cNvSpPr>
            <a:spLocks noGrp="1"/>
          </p:cNvSpPr>
          <p:nvPr>
            <p:ph type="sldNum" sz="quarter" idx="12"/>
          </p:nvPr>
        </p:nvSpPr>
        <p:spPr bwMode="gray"/>
        <p:txBody>
          <a:bodyPr/>
          <a:lstStyle/>
          <a:p>
            <a:r>
              <a:rPr lang="de-DE" noProof="0" dirty="0"/>
              <a:t>Seite </a:t>
            </a:r>
            <a:fld id="{105F6080-11B6-4F5B-BFCF-ADAD48E4948B}" type="slidenum">
              <a:rPr lang="de-DE" noProof="0" smtClean="0"/>
              <a:pPr/>
              <a:t>‹Nr.›</a:t>
            </a:fld>
            <a:endParaRPr lang="de-DE" noProof="0" dirty="0"/>
          </a:p>
        </p:txBody>
      </p:sp>
      <p:sp>
        <p:nvSpPr>
          <p:cNvPr id="8" name="Textplatzhalter 13"/>
          <p:cNvSpPr>
            <a:spLocks noGrp="1"/>
          </p:cNvSpPr>
          <p:nvPr>
            <p:ph type="body" sz="quarter" idx="16" hasCustomPrompt="1"/>
          </p:nvPr>
        </p:nvSpPr>
        <p:spPr>
          <a:xfrm>
            <a:off x="444843" y="432000"/>
            <a:ext cx="10114504" cy="184666"/>
          </a:xfrm>
        </p:spPr>
        <p:txBody>
          <a:bodyPr/>
          <a:lstStyle>
            <a:lvl1pPr>
              <a:lnSpc>
                <a:spcPct val="100000"/>
              </a:lnSpc>
              <a:spcBef>
                <a:spcPts val="0"/>
              </a:spcBef>
              <a:defRPr sz="1200" b="1" u="sng" cap="all" spc="190" baseline="0">
                <a:solidFill>
                  <a:schemeClr val="tx1"/>
                </a:solidFill>
                <a:uFill>
                  <a:solidFill>
                    <a:schemeClr val="accent2"/>
                  </a:solidFill>
                </a:uFill>
              </a:defRPr>
            </a:lvl1pPr>
          </a:lstStyle>
          <a:p>
            <a:pPr lvl="0"/>
            <a:r>
              <a:rPr lang="de-DE" dirty="0"/>
              <a:t>headline</a:t>
            </a:r>
          </a:p>
        </p:txBody>
      </p:sp>
    </p:spTree>
    <p:extLst>
      <p:ext uri="{BB962C8B-B14F-4D97-AF65-F5344CB8AC3E}">
        <p14:creationId xmlns:p14="http://schemas.microsoft.com/office/powerpoint/2010/main" val="287864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gramm und Text">
    <p:spTree>
      <p:nvGrpSpPr>
        <p:cNvPr id="1" name=""/>
        <p:cNvGrpSpPr/>
        <p:nvPr/>
      </p:nvGrpSpPr>
      <p:grpSpPr>
        <a:xfrm>
          <a:off x="0" y="0"/>
          <a:ext cx="0" cy="0"/>
          <a:chOff x="0" y="0"/>
          <a:chExt cx="0" cy="0"/>
        </a:xfrm>
      </p:grpSpPr>
      <p:sp>
        <p:nvSpPr>
          <p:cNvPr id="2" name="Titel 1"/>
          <p:cNvSpPr>
            <a:spLocks noGrp="1"/>
          </p:cNvSpPr>
          <p:nvPr>
            <p:ph type="title"/>
          </p:nvPr>
        </p:nvSpPr>
        <p:spPr bwMode="gray">
          <a:xfrm>
            <a:off x="444843" y="712800"/>
            <a:ext cx="10113366" cy="743793"/>
          </a:xfrm>
        </p:spPr>
        <p:txBody>
          <a:bodyPr/>
          <a:lstStyle/>
          <a:p>
            <a:r>
              <a:rPr lang="de-DE" noProof="0" dirty="0"/>
              <a:t>Titelmasterformat durch Klicken bearbeiten</a:t>
            </a:r>
          </a:p>
        </p:txBody>
      </p:sp>
      <p:sp>
        <p:nvSpPr>
          <p:cNvPr id="4" name="Datumsplatzhalter 3"/>
          <p:cNvSpPr>
            <a:spLocks noGrp="1"/>
          </p:cNvSpPr>
          <p:nvPr>
            <p:ph type="dt" sz="half" idx="10"/>
          </p:nvPr>
        </p:nvSpPr>
        <p:spPr bwMode="gray"/>
        <p:txBody>
          <a:bodyPr/>
          <a:lstStyle/>
          <a:p>
            <a:fld id="{79F26BE0-7966-40E5-AEC2-E0BD378D546C}" type="datetime1">
              <a:rPr lang="de-DE" noProof="0" smtClean="0"/>
              <a:t>07.02.2024</a:t>
            </a:fld>
            <a:endParaRPr lang="de-DE" noProof="0" dirty="0"/>
          </a:p>
        </p:txBody>
      </p:sp>
      <p:sp>
        <p:nvSpPr>
          <p:cNvPr id="5" name="Fußzeilenplatzhalter 4"/>
          <p:cNvSpPr>
            <a:spLocks noGrp="1"/>
          </p:cNvSpPr>
          <p:nvPr>
            <p:ph type="ftr" sz="quarter" idx="11"/>
          </p:nvPr>
        </p:nvSpPr>
        <p:spPr bwMode="gray"/>
        <p:txBody>
          <a:bodyPr/>
          <a:lstStyle/>
          <a:p>
            <a:r>
              <a:rPr lang="de-DE" noProof="0"/>
              <a:t>SR-Ausschuss Fusion 2021</a:t>
            </a:r>
            <a:endParaRPr lang="de-DE" noProof="0" dirty="0"/>
          </a:p>
        </p:txBody>
      </p:sp>
      <p:sp>
        <p:nvSpPr>
          <p:cNvPr id="6" name="Foliennummernplatzhalter 5"/>
          <p:cNvSpPr>
            <a:spLocks noGrp="1"/>
          </p:cNvSpPr>
          <p:nvPr>
            <p:ph type="sldNum" sz="quarter" idx="12"/>
          </p:nvPr>
        </p:nvSpPr>
        <p:spPr bwMode="gray"/>
        <p:txBody>
          <a:bodyPr/>
          <a:lstStyle/>
          <a:p>
            <a:r>
              <a:rPr lang="de-DE" noProof="0" dirty="0"/>
              <a:t>Seite </a:t>
            </a:r>
            <a:fld id="{105F6080-11B6-4F5B-BFCF-ADAD48E4948B}" type="slidenum">
              <a:rPr lang="de-DE" noProof="0" smtClean="0"/>
              <a:pPr/>
              <a:t>‹Nr.›</a:t>
            </a:fld>
            <a:endParaRPr lang="de-DE" noProof="0" dirty="0"/>
          </a:p>
        </p:txBody>
      </p:sp>
      <p:sp>
        <p:nvSpPr>
          <p:cNvPr id="10" name="Textplatzhalter 8"/>
          <p:cNvSpPr>
            <a:spLocks noGrp="1"/>
          </p:cNvSpPr>
          <p:nvPr>
            <p:ph type="body" sz="quarter" idx="16"/>
          </p:nvPr>
        </p:nvSpPr>
        <p:spPr bwMode="gray">
          <a:xfrm>
            <a:off x="444843" y="1616606"/>
            <a:ext cx="5506732" cy="256480"/>
          </a:xfrm>
        </p:spPr>
        <p:txBody>
          <a:bodyPr/>
          <a:lstStyle>
            <a:lvl1pPr>
              <a:spcBef>
                <a:spcPts val="0"/>
              </a:spcBef>
              <a:defRPr/>
            </a:lvl1pPr>
          </a:lstStyle>
          <a:p>
            <a:pPr lvl="0"/>
            <a:r>
              <a:rPr lang="de-DE" noProof="0" dirty="0"/>
              <a:t>Formatvorlagen des Textmasters bearbeiten</a:t>
            </a:r>
          </a:p>
        </p:txBody>
      </p:sp>
      <p:sp>
        <p:nvSpPr>
          <p:cNvPr id="11" name="Textplatzhalter 8"/>
          <p:cNvSpPr>
            <a:spLocks noGrp="1"/>
          </p:cNvSpPr>
          <p:nvPr>
            <p:ph type="body" sz="quarter" idx="17"/>
          </p:nvPr>
        </p:nvSpPr>
        <p:spPr bwMode="gray">
          <a:xfrm>
            <a:off x="444843" y="1972173"/>
            <a:ext cx="5506732" cy="256480"/>
          </a:xfrm>
        </p:spPr>
        <p:txBody>
          <a:bodyPr/>
          <a:lstStyle>
            <a:lvl1pPr>
              <a:spcBef>
                <a:spcPts val="0"/>
              </a:spcBef>
              <a:defRPr b="0">
                <a:solidFill>
                  <a:schemeClr val="tx1"/>
                </a:solidFill>
              </a:defRPr>
            </a:lvl1pPr>
          </a:lstStyle>
          <a:p>
            <a:pPr lvl="0"/>
            <a:r>
              <a:rPr lang="de-DE" noProof="0" dirty="0"/>
              <a:t>Formatvorlagen des Textmasters bearbeiten</a:t>
            </a:r>
          </a:p>
        </p:txBody>
      </p:sp>
      <p:sp>
        <p:nvSpPr>
          <p:cNvPr id="12" name="Textplatzhalter 8"/>
          <p:cNvSpPr>
            <a:spLocks noGrp="1"/>
          </p:cNvSpPr>
          <p:nvPr>
            <p:ph type="body" sz="quarter" idx="18"/>
          </p:nvPr>
        </p:nvSpPr>
        <p:spPr bwMode="gray">
          <a:xfrm>
            <a:off x="444843" y="6066293"/>
            <a:ext cx="11301057" cy="123111"/>
          </a:xfrm>
        </p:spPr>
        <p:txBody>
          <a:bodyPr anchor="b" anchorCtr="0"/>
          <a:lstStyle>
            <a:lvl1pPr>
              <a:lnSpc>
                <a:spcPct val="100000"/>
              </a:lnSpc>
              <a:spcBef>
                <a:spcPts val="0"/>
              </a:spcBef>
              <a:defRPr sz="800" b="0">
                <a:solidFill>
                  <a:schemeClr val="tx1"/>
                </a:solidFill>
              </a:defRPr>
            </a:lvl1pPr>
          </a:lstStyle>
          <a:p>
            <a:pPr lvl="0"/>
            <a:r>
              <a:rPr lang="de-DE" noProof="0" dirty="0"/>
              <a:t>Formatvorlagen des Textmasters bearbeiten</a:t>
            </a:r>
          </a:p>
        </p:txBody>
      </p:sp>
      <p:sp>
        <p:nvSpPr>
          <p:cNvPr id="16" name="Diagrammplatzhalter 15"/>
          <p:cNvSpPr>
            <a:spLocks noGrp="1"/>
          </p:cNvSpPr>
          <p:nvPr>
            <p:ph type="chart" sz="quarter" idx="19"/>
          </p:nvPr>
        </p:nvSpPr>
        <p:spPr bwMode="gray">
          <a:xfrm>
            <a:off x="444843" y="2349500"/>
            <a:ext cx="5506732" cy="3635375"/>
          </a:xfrm>
        </p:spPr>
        <p:txBody>
          <a:bodyPr tIns="72000">
            <a:noAutofit/>
          </a:bodyPr>
          <a:lstStyle>
            <a:lvl1pPr algn="ctr">
              <a:lnSpc>
                <a:spcPct val="100000"/>
              </a:lnSpc>
              <a:spcBef>
                <a:spcPts val="0"/>
              </a:spcBef>
              <a:defRPr b="0">
                <a:solidFill>
                  <a:schemeClr val="tx1"/>
                </a:solidFill>
              </a:defRPr>
            </a:lvl1pPr>
          </a:lstStyle>
          <a:p>
            <a:endParaRPr lang="de-DE" noProof="0" dirty="0"/>
          </a:p>
        </p:txBody>
      </p:sp>
      <p:sp>
        <p:nvSpPr>
          <p:cNvPr id="13" name="Textplatzhalter 8"/>
          <p:cNvSpPr>
            <a:spLocks noGrp="1"/>
          </p:cNvSpPr>
          <p:nvPr>
            <p:ph type="body" sz="quarter" idx="20"/>
          </p:nvPr>
        </p:nvSpPr>
        <p:spPr bwMode="gray">
          <a:xfrm>
            <a:off x="6250554" y="2349500"/>
            <a:ext cx="5506566" cy="192360"/>
          </a:xfrm>
        </p:spPr>
        <p:txBody>
          <a:bodyPr anchor="t" anchorCtr="0"/>
          <a:lstStyle>
            <a:lvl1pPr>
              <a:lnSpc>
                <a:spcPts val="1500"/>
              </a:lnSpc>
              <a:spcBef>
                <a:spcPts val="0"/>
              </a:spcBef>
              <a:defRPr sz="1200" b="0">
                <a:solidFill>
                  <a:schemeClr val="tx1"/>
                </a:solidFill>
              </a:defRPr>
            </a:lvl1pPr>
          </a:lstStyle>
          <a:p>
            <a:pPr lvl="0"/>
            <a:r>
              <a:rPr lang="de-DE" noProof="0" dirty="0"/>
              <a:t>Formatvorlagen des Textmasters bearbeiten</a:t>
            </a:r>
          </a:p>
        </p:txBody>
      </p:sp>
      <p:sp>
        <p:nvSpPr>
          <p:cNvPr id="14" name="Textplatzhalter 13"/>
          <p:cNvSpPr>
            <a:spLocks noGrp="1"/>
          </p:cNvSpPr>
          <p:nvPr>
            <p:ph type="body" sz="quarter" idx="21" hasCustomPrompt="1"/>
          </p:nvPr>
        </p:nvSpPr>
        <p:spPr>
          <a:xfrm>
            <a:off x="444843" y="432000"/>
            <a:ext cx="10114504" cy="184666"/>
          </a:xfrm>
        </p:spPr>
        <p:txBody>
          <a:bodyPr/>
          <a:lstStyle>
            <a:lvl1pPr>
              <a:lnSpc>
                <a:spcPct val="100000"/>
              </a:lnSpc>
              <a:spcBef>
                <a:spcPts val="0"/>
              </a:spcBef>
              <a:defRPr sz="1200" b="1" u="sng" cap="all" spc="190" baseline="0">
                <a:solidFill>
                  <a:schemeClr val="tx1"/>
                </a:solidFill>
                <a:uFill>
                  <a:solidFill>
                    <a:schemeClr val="accent2"/>
                  </a:solidFill>
                </a:uFill>
              </a:defRPr>
            </a:lvl1pPr>
          </a:lstStyle>
          <a:p>
            <a:pPr lvl="0"/>
            <a:r>
              <a:rPr lang="de-DE" dirty="0"/>
              <a:t>headline</a:t>
            </a:r>
          </a:p>
        </p:txBody>
      </p:sp>
    </p:spTree>
    <p:extLst>
      <p:ext uri="{BB962C8B-B14F-4D97-AF65-F5344CB8AC3E}">
        <p14:creationId xmlns:p14="http://schemas.microsoft.com/office/powerpoint/2010/main" val="648509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2" name="Titel 1"/>
          <p:cNvSpPr>
            <a:spLocks noGrp="1"/>
          </p:cNvSpPr>
          <p:nvPr>
            <p:ph type="title"/>
          </p:nvPr>
        </p:nvSpPr>
        <p:spPr bwMode="gray">
          <a:xfrm>
            <a:off x="446284" y="712800"/>
            <a:ext cx="10113366" cy="743793"/>
          </a:xfrm>
        </p:spPr>
        <p:txBody>
          <a:bodyPr/>
          <a:lstStyle/>
          <a:p>
            <a:r>
              <a:rPr lang="de-DE" noProof="0" dirty="0"/>
              <a:t>Titelmasterformat durch Klicken bearbeiten</a:t>
            </a:r>
          </a:p>
        </p:txBody>
      </p:sp>
      <p:sp>
        <p:nvSpPr>
          <p:cNvPr id="3" name="Datumsplatzhalter 2"/>
          <p:cNvSpPr>
            <a:spLocks noGrp="1"/>
          </p:cNvSpPr>
          <p:nvPr>
            <p:ph type="dt" sz="half" idx="10"/>
          </p:nvPr>
        </p:nvSpPr>
        <p:spPr bwMode="gray"/>
        <p:txBody>
          <a:bodyPr/>
          <a:lstStyle/>
          <a:p>
            <a:fld id="{1EB045AB-A5E2-41BF-8697-7D7AC327B633}" type="datetime1">
              <a:rPr lang="de-DE" noProof="0" smtClean="0"/>
              <a:t>07.02.2024</a:t>
            </a:fld>
            <a:endParaRPr lang="de-DE" noProof="0" dirty="0"/>
          </a:p>
        </p:txBody>
      </p:sp>
      <p:sp>
        <p:nvSpPr>
          <p:cNvPr id="4" name="Fußzeilenplatzhalter 3"/>
          <p:cNvSpPr>
            <a:spLocks noGrp="1"/>
          </p:cNvSpPr>
          <p:nvPr>
            <p:ph type="ftr" sz="quarter" idx="11"/>
          </p:nvPr>
        </p:nvSpPr>
        <p:spPr bwMode="gray"/>
        <p:txBody>
          <a:bodyPr/>
          <a:lstStyle/>
          <a:p>
            <a:r>
              <a:rPr lang="de-DE" noProof="0"/>
              <a:t>SR-Ausschuss Fusion 2021</a:t>
            </a:r>
            <a:endParaRPr lang="de-DE" noProof="0" dirty="0"/>
          </a:p>
        </p:txBody>
      </p:sp>
      <p:sp>
        <p:nvSpPr>
          <p:cNvPr id="5" name="Foliennummernplatzhalter 4"/>
          <p:cNvSpPr>
            <a:spLocks noGrp="1"/>
          </p:cNvSpPr>
          <p:nvPr>
            <p:ph type="sldNum" sz="quarter" idx="12"/>
          </p:nvPr>
        </p:nvSpPr>
        <p:spPr bwMode="gray"/>
        <p:txBody>
          <a:bodyPr/>
          <a:lstStyle/>
          <a:p>
            <a:r>
              <a:rPr lang="de-DE" noProof="0" dirty="0"/>
              <a:t>Seite </a:t>
            </a:r>
            <a:fld id="{105F6080-11B6-4F5B-BFCF-ADAD48E4948B}" type="slidenum">
              <a:rPr lang="de-DE" noProof="0" smtClean="0"/>
              <a:pPr/>
              <a:t>‹Nr.›</a:t>
            </a:fld>
            <a:endParaRPr lang="de-DE" noProof="0" dirty="0"/>
          </a:p>
        </p:txBody>
      </p:sp>
      <p:sp>
        <p:nvSpPr>
          <p:cNvPr id="9" name="Bildplatzhalter 8"/>
          <p:cNvSpPr>
            <a:spLocks noGrp="1"/>
          </p:cNvSpPr>
          <p:nvPr>
            <p:ph type="pic" sz="quarter" idx="16"/>
          </p:nvPr>
        </p:nvSpPr>
        <p:spPr bwMode="gray">
          <a:xfrm>
            <a:off x="446284" y="1665288"/>
            <a:ext cx="11301057" cy="4500562"/>
          </a:xfrm>
          <a:noFill/>
        </p:spPr>
        <p:txBody>
          <a:bodyPr tIns="72000">
            <a:noAutofit/>
          </a:bodyPr>
          <a:lstStyle>
            <a:lvl1pPr algn="ctr">
              <a:defRPr b="0">
                <a:solidFill>
                  <a:schemeClr val="tx1"/>
                </a:solidFill>
              </a:defRPr>
            </a:lvl1pPr>
          </a:lstStyle>
          <a:p>
            <a:endParaRPr lang="de-DE" noProof="0" dirty="0"/>
          </a:p>
        </p:txBody>
      </p:sp>
      <p:sp>
        <p:nvSpPr>
          <p:cNvPr id="8" name="Textplatzhalter 13"/>
          <p:cNvSpPr>
            <a:spLocks noGrp="1"/>
          </p:cNvSpPr>
          <p:nvPr>
            <p:ph type="body" sz="quarter" idx="17" hasCustomPrompt="1"/>
          </p:nvPr>
        </p:nvSpPr>
        <p:spPr>
          <a:xfrm>
            <a:off x="444843" y="432000"/>
            <a:ext cx="10114504" cy="184666"/>
          </a:xfrm>
        </p:spPr>
        <p:txBody>
          <a:bodyPr/>
          <a:lstStyle>
            <a:lvl1pPr>
              <a:lnSpc>
                <a:spcPct val="100000"/>
              </a:lnSpc>
              <a:spcBef>
                <a:spcPts val="0"/>
              </a:spcBef>
              <a:defRPr sz="1200" b="1" u="sng" cap="all" spc="190" baseline="0">
                <a:solidFill>
                  <a:schemeClr val="tx1"/>
                </a:solidFill>
                <a:uFill>
                  <a:solidFill>
                    <a:schemeClr val="accent2"/>
                  </a:solidFill>
                </a:uFill>
              </a:defRPr>
            </a:lvl1pPr>
          </a:lstStyle>
          <a:p>
            <a:pPr lvl="0"/>
            <a:r>
              <a:rPr lang="de-DE" dirty="0"/>
              <a:t>headline</a:t>
            </a:r>
          </a:p>
        </p:txBody>
      </p:sp>
    </p:spTree>
    <p:extLst>
      <p:ext uri="{BB962C8B-B14F-4D97-AF65-F5344CB8AC3E}">
        <p14:creationId xmlns:p14="http://schemas.microsoft.com/office/powerpoint/2010/main" val="992548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2 Bilder">
    <p:spTree>
      <p:nvGrpSpPr>
        <p:cNvPr id="1" name=""/>
        <p:cNvGrpSpPr/>
        <p:nvPr/>
      </p:nvGrpSpPr>
      <p:grpSpPr>
        <a:xfrm>
          <a:off x="0" y="0"/>
          <a:ext cx="0" cy="0"/>
          <a:chOff x="0" y="0"/>
          <a:chExt cx="0" cy="0"/>
        </a:xfrm>
      </p:grpSpPr>
      <p:sp>
        <p:nvSpPr>
          <p:cNvPr id="2" name="Titel 1"/>
          <p:cNvSpPr>
            <a:spLocks noGrp="1"/>
          </p:cNvSpPr>
          <p:nvPr>
            <p:ph type="title"/>
          </p:nvPr>
        </p:nvSpPr>
        <p:spPr bwMode="gray">
          <a:xfrm>
            <a:off x="446284" y="712800"/>
            <a:ext cx="10113366" cy="743793"/>
          </a:xfrm>
        </p:spPr>
        <p:txBody>
          <a:bodyPr/>
          <a:lstStyle/>
          <a:p>
            <a:r>
              <a:rPr lang="de-DE" noProof="0" dirty="0"/>
              <a:t>Titelmasterformat durch Klicken bearbeiten</a:t>
            </a:r>
          </a:p>
        </p:txBody>
      </p:sp>
      <p:sp>
        <p:nvSpPr>
          <p:cNvPr id="3" name="Datumsplatzhalter 2"/>
          <p:cNvSpPr>
            <a:spLocks noGrp="1"/>
          </p:cNvSpPr>
          <p:nvPr>
            <p:ph type="dt" sz="half" idx="10"/>
          </p:nvPr>
        </p:nvSpPr>
        <p:spPr bwMode="gray"/>
        <p:txBody>
          <a:bodyPr/>
          <a:lstStyle/>
          <a:p>
            <a:fld id="{648D8542-8193-4299-9362-A1520688D9C1}" type="datetime1">
              <a:rPr lang="de-DE" noProof="0" smtClean="0"/>
              <a:t>07.02.2024</a:t>
            </a:fld>
            <a:endParaRPr lang="de-DE" noProof="0" dirty="0"/>
          </a:p>
        </p:txBody>
      </p:sp>
      <p:sp>
        <p:nvSpPr>
          <p:cNvPr id="4" name="Fußzeilenplatzhalter 3"/>
          <p:cNvSpPr>
            <a:spLocks noGrp="1"/>
          </p:cNvSpPr>
          <p:nvPr>
            <p:ph type="ftr" sz="quarter" idx="11"/>
          </p:nvPr>
        </p:nvSpPr>
        <p:spPr bwMode="gray"/>
        <p:txBody>
          <a:bodyPr/>
          <a:lstStyle/>
          <a:p>
            <a:r>
              <a:rPr lang="de-DE" noProof="0"/>
              <a:t>SR-Ausschuss Fusion 2021</a:t>
            </a:r>
            <a:endParaRPr lang="de-DE" noProof="0" dirty="0"/>
          </a:p>
        </p:txBody>
      </p:sp>
      <p:sp>
        <p:nvSpPr>
          <p:cNvPr id="5" name="Foliennummernplatzhalter 4"/>
          <p:cNvSpPr>
            <a:spLocks noGrp="1"/>
          </p:cNvSpPr>
          <p:nvPr>
            <p:ph type="sldNum" sz="quarter" idx="12"/>
          </p:nvPr>
        </p:nvSpPr>
        <p:spPr bwMode="gray"/>
        <p:txBody>
          <a:bodyPr/>
          <a:lstStyle/>
          <a:p>
            <a:r>
              <a:rPr lang="de-DE" noProof="0" dirty="0"/>
              <a:t>Seite </a:t>
            </a:r>
            <a:fld id="{105F6080-11B6-4F5B-BFCF-ADAD48E4948B}" type="slidenum">
              <a:rPr lang="de-DE" noProof="0" smtClean="0"/>
              <a:pPr/>
              <a:t>‹Nr.›</a:t>
            </a:fld>
            <a:endParaRPr lang="de-DE" noProof="0" dirty="0"/>
          </a:p>
        </p:txBody>
      </p:sp>
      <p:sp>
        <p:nvSpPr>
          <p:cNvPr id="9" name="Bildplatzhalter 8"/>
          <p:cNvSpPr>
            <a:spLocks noGrp="1"/>
          </p:cNvSpPr>
          <p:nvPr>
            <p:ph type="pic" sz="quarter" idx="16"/>
          </p:nvPr>
        </p:nvSpPr>
        <p:spPr bwMode="gray">
          <a:xfrm>
            <a:off x="446284" y="1665288"/>
            <a:ext cx="5506566" cy="4500562"/>
          </a:xfrm>
          <a:noFill/>
        </p:spPr>
        <p:txBody>
          <a:bodyPr tIns="72000">
            <a:noAutofit/>
          </a:bodyPr>
          <a:lstStyle>
            <a:lvl1pPr algn="ctr">
              <a:defRPr b="0">
                <a:solidFill>
                  <a:schemeClr val="tx1"/>
                </a:solidFill>
              </a:defRPr>
            </a:lvl1pPr>
          </a:lstStyle>
          <a:p>
            <a:endParaRPr lang="de-DE" noProof="0" dirty="0"/>
          </a:p>
        </p:txBody>
      </p:sp>
      <p:sp>
        <p:nvSpPr>
          <p:cNvPr id="10" name="Bildplatzhalter 8"/>
          <p:cNvSpPr>
            <a:spLocks noGrp="1"/>
          </p:cNvSpPr>
          <p:nvPr>
            <p:ph type="pic" sz="quarter" idx="17"/>
          </p:nvPr>
        </p:nvSpPr>
        <p:spPr bwMode="gray">
          <a:xfrm>
            <a:off x="6242805" y="1665288"/>
            <a:ext cx="5506566" cy="4500562"/>
          </a:xfrm>
          <a:noFill/>
        </p:spPr>
        <p:txBody>
          <a:bodyPr tIns="72000">
            <a:noAutofit/>
          </a:bodyPr>
          <a:lstStyle>
            <a:lvl1pPr algn="ctr">
              <a:defRPr b="0">
                <a:solidFill>
                  <a:schemeClr val="tx1"/>
                </a:solidFill>
              </a:defRPr>
            </a:lvl1pPr>
          </a:lstStyle>
          <a:p>
            <a:endParaRPr lang="de-DE" noProof="0" dirty="0"/>
          </a:p>
        </p:txBody>
      </p:sp>
      <p:sp>
        <p:nvSpPr>
          <p:cNvPr id="11" name="Textplatzhalter 13"/>
          <p:cNvSpPr>
            <a:spLocks noGrp="1"/>
          </p:cNvSpPr>
          <p:nvPr>
            <p:ph type="body" sz="quarter" idx="18" hasCustomPrompt="1"/>
          </p:nvPr>
        </p:nvSpPr>
        <p:spPr>
          <a:xfrm>
            <a:off x="444843" y="432000"/>
            <a:ext cx="10114504" cy="184666"/>
          </a:xfrm>
        </p:spPr>
        <p:txBody>
          <a:bodyPr/>
          <a:lstStyle>
            <a:lvl1pPr>
              <a:lnSpc>
                <a:spcPct val="100000"/>
              </a:lnSpc>
              <a:spcBef>
                <a:spcPts val="0"/>
              </a:spcBef>
              <a:defRPr sz="1200" b="1" u="sng" cap="all" spc="190" baseline="0">
                <a:solidFill>
                  <a:schemeClr val="tx1"/>
                </a:solidFill>
                <a:uFill>
                  <a:solidFill>
                    <a:schemeClr val="accent2"/>
                  </a:solidFill>
                </a:uFill>
              </a:defRPr>
            </a:lvl1pPr>
          </a:lstStyle>
          <a:p>
            <a:pPr lvl="0"/>
            <a:r>
              <a:rPr lang="de-DE" dirty="0"/>
              <a:t>headline</a:t>
            </a:r>
          </a:p>
        </p:txBody>
      </p:sp>
    </p:spTree>
    <p:extLst>
      <p:ext uri="{BB962C8B-B14F-4D97-AF65-F5344CB8AC3E}">
        <p14:creationId xmlns:p14="http://schemas.microsoft.com/office/powerpoint/2010/main" val="871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Objekt 6"/>
          <p:cNvPicPr>
            <a:picLocks noChangeAspect="1"/>
          </p:cNvPicPr>
          <p:nvPr/>
        </p:nvPicPr>
        <p:blipFill>
          <a:blip r:embed="rId16" cstate="print"/>
          <a:stretch>
            <a:fillRect/>
          </a:stretch>
        </p:blipFill>
        <p:spPr>
          <a:xfrm>
            <a:off x="1588" y="1588"/>
            <a:ext cx="1587" cy="1587"/>
          </a:xfrm>
          <a:prstGeom prst="rect">
            <a:avLst/>
          </a:prstGeom>
        </p:spPr>
      </p:pic>
      <p:sp>
        <p:nvSpPr>
          <p:cNvPr id="26" name="Rechteck 25"/>
          <p:cNvSpPr/>
          <p:nvPr userDrawn="1"/>
        </p:nvSpPr>
        <p:spPr>
          <a:xfrm>
            <a:off x="442913" y="6363099"/>
            <a:ext cx="11304587" cy="1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lnSpc>
                <a:spcPts val="2000"/>
              </a:lnSpc>
              <a:spcBef>
                <a:spcPts val="400"/>
              </a:spcBef>
              <a:buClr>
                <a:schemeClr val="bg1"/>
              </a:buClr>
              <a:buFont typeface="DFB Sans Ofc" panose="020B0503030500020204"/>
              <a:buChar char="›"/>
            </a:pPr>
            <a:endParaRPr lang="de-DE" sz="1600" dirty="0"/>
          </a:p>
        </p:txBody>
      </p:sp>
      <p:sp>
        <p:nvSpPr>
          <p:cNvPr id="2" name="Titelplatzhalter 1"/>
          <p:cNvSpPr>
            <a:spLocks noGrp="1"/>
          </p:cNvSpPr>
          <p:nvPr>
            <p:ph type="title"/>
          </p:nvPr>
        </p:nvSpPr>
        <p:spPr bwMode="gray">
          <a:xfrm>
            <a:off x="444843" y="712603"/>
            <a:ext cx="10113366" cy="743793"/>
          </a:xfrm>
          <a:prstGeom prst="rect">
            <a:avLst/>
          </a:prstGeom>
        </p:spPr>
        <p:txBody>
          <a:bodyPr vert="horz" wrap="square" lIns="0" tIns="0" rIns="0" bIns="0" rtlCol="0" anchor="t" anchorCtr="0">
            <a:spAutoFit/>
          </a:bodyPr>
          <a:lstStyle/>
          <a:p>
            <a:r>
              <a:rPr lang="de-DE" noProof="0" dirty="0"/>
              <a:t>Titelmasterformat durch Klicken bearbeiten</a:t>
            </a:r>
          </a:p>
        </p:txBody>
      </p:sp>
      <p:sp>
        <p:nvSpPr>
          <p:cNvPr id="3" name="Textplatzhalter 2"/>
          <p:cNvSpPr>
            <a:spLocks noGrp="1"/>
          </p:cNvSpPr>
          <p:nvPr>
            <p:ph type="body" idx="1"/>
          </p:nvPr>
        </p:nvSpPr>
        <p:spPr bwMode="gray">
          <a:xfrm>
            <a:off x="444843" y="1616607"/>
            <a:ext cx="11301057" cy="1641475"/>
          </a:xfrm>
          <a:prstGeom prst="rect">
            <a:avLst/>
          </a:prstGeom>
        </p:spPr>
        <p:txBody>
          <a:bodyPr vert="horz" wrap="square" lIns="0" tIns="0" rIns="0" bIns="0" rtlCol="0">
            <a:spAutoFit/>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4" name="Datumsplatzhalter 3"/>
          <p:cNvSpPr>
            <a:spLocks noGrp="1"/>
          </p:cNvSpPr>
          <p:nvPr>
            <p:ph type="dt" sz="half" idx="2"/>
          </p:nvPr>
        </p:nvSpPr>
        <p:spPr bwMode="gray">
          <a:xfrm>
            <a:off x="444843" y="6498236"/>
            <a:ext cx="647831" cy="138499"/>
          </a:xfrm>
          <a:prstGeom prst="rect">
            <a:avLst/>
          </a:prstGeom>
        </p:spPr>
        <p:txBody>
          <a:bodyPr vert="horz" lIns="0" tIns="0" rIns="0" bIns="0" rtlCol="0" anchor="ctr">
            <a:spAutoFit/>
          </a:bodyPr>
          <a:lstStyle>
            <a:lvl1pPr algn="l">
              <a:defRPr sz="900">
                <a:solidFill>
                  <a:schemeClr val="tx1"/>
                </a:solidFill>
              </a:defRPr>
            </a:lvl1pPr>
          </a:lstStyle>
          <a:p>
            <a:fld id="{EE6EAAEB-FF67-4240-A05E-65DA455B192F}" type="datetime1">
              <a:rPr lang="de-DE" noProof="0" smtClean="0"/>
              <a:t>07.02.2024</a:t>
            </a:fld>
            <a:endParaRPr lang="de-DE" noProof="0" dirty="0"/>
          </a:p>
        </p:txBody>
      </p:sp>
      <p:sp>
        <p:nvSpPr>
          <p:cNvPr id="5" name="Fußzeilenplatzhalter 4"/>
          <p:cNvSpPr>
            <a:spLocks noGrp="1"/>
          </p:cNvSpPr>
          <p:nvPr>
            <p:ph type="ftr" sz="quarter" idx="3"/>
          </p:nvPr>
        </p:nvSpPr>
        <p:spPr bwMode="gray">
          <a:xfrm>
            <a:off x="1099836" y="6498236"/>
            <a:ext cx="9897423" cy="138499"/>
          </a:xfrm>
          <a:prstGeom prst="rect">
            <a:avLst/>
          </a:prstGeom>
        </p:spPr>
        <p:txBody>
          <a:bodyPr vert="horz" lIns="0" tIns="0" rIns="0" bIns="0" rtlCol="0" anchor="ctr">
            <a:spAutoFit/>
          </a:bodyPr>
          <a:lstStyle>
            <a:lvl1pPr algn="l">
              <a:defRPr sz="900" b="1">
                <a:solidFill>
                  <a:schemeClr val="tx1"/>
                </a:solidFill>
              </a:defRPr>
            </a:lvl1pPr>
          </a:lstStyle>
          <a:p>
            <a:r>
              <a:rPr lang="de-DE" noProof="0"/>
              <a:t>SR-Ausschuss Fusion 2021</a:t>
            </a:r>
            <a:endParaRPr lang="de-DE" noProof="0" dirty="0"/>
          </a:p>
        </p:txBody>
      </p:sp>
      <p:sp>
        <p:nvSpPr>
          <p:cNvPr id="6" name="Foliennummernplatzhalter 5"/>
          <p:cNvSpPr>
            <a:spLocks noGrp="1"/>
          </p:cNvSpPr>
          <p:nvPr>
            <p:ph type="sldNum" sz="quarter" idx="4"/>
          </p:nvPr>
        </p:nvSpPr>
        <p:spPr bwMode="gray">
          <a:xfrm>
            <a:off x="11118775" y="6498236"/>
            <a:ext cx="627126" cy="138499"/>
          </a:xfrm>
          <a:prstGeom prst="rect">
            <a:avLst/>
          </a:prstGeom>
        </p:spPr>
        <p:txBody>
          <a:bodyPr vert="horz" wrap="square" lIns="0" tIns="0" rIns="0" bIns="0" rtlCol="0" anchor="ctr">
            <a:spAutoFit/>
          </a:bodyPr>
          <a:lstStyle>
            <a:lvl1pPr algn="r">
              <a:defRPr sz="900" b="1">
                <a:solidFill>
                  <a:schemeClr val="accent2"/>
                </a:solidFill>
              </a:defRPr>
            </a:lvl1pPr>
          </a:lstStyle>
          <a:p>
            <a:r>
              <a:rPr lang="de-DE" dirty="0"/>
              <a:t>Seite </a:t>
            </a:r>
            <a:fld id="{105F6080-11B6-4F5B-BFCF-ADAD48E4948B}" type="slidenum">
              <a:rPr lang="de-DE" smtClean="0"/>
              <a:pPr/>
              <a:t>‹Nr.›</a:t>
            </a:fld>
            <a:endParaRPr lang="de-DE" dirty="0"/>
          </a:p>
        </p:txBody>
      </p:sp>
      <p:grpSp>
        <p:nvGrpSpPr>
          <p:cNvPr id="226" name="Gruppieren 225"/>
          <p:cNvGrpSpPr/>
          <p:nvPr userDrawn="1"/>
        </p:nvGrpSpPr>
        <p:grpSpPr>
          <a:xfrm>
            <a:off x="449295" y="-153684"/>
            <a:ext cx="11297861" cy="108000"/>
            <a:chOff x="449412" y="0"/>
            <a:chExt cx="11300803" cy="108000"/>
          </a:xfrm>
        </p:grpSpPr>
        <p:sp>
          <p:nvSpPr>
            <p:cNvPr id="222" name="Freihandform: Form 221"/>
            <p:cNvSpPr/>
            <p:nvPr userDrawn="1"/>
          </p:nvSpPr>
          <p:spPr>
            <a:xfrm>
              <a:off x="449412"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223" name="Freihandform: Form 222"/>
            <p:cNvSpPr/>
            <p:nvPr userDrawn="1"/>
          </p:nvSpPr>
          <p:spPr>
            <a:xfrm>
              <a:off x="5950099"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224" name="Freihandform: Form 223"/>
            <p:cNvSpPr/>
            <p:nvPr userDrawn="1"/>
          </p:nvSpPr>
          <p:spPr>
            <a:xfrm>
              <a:off x="6242050"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225" name="Freihandform: Form 224"/>
            <p:cNvSpPr/>
            <p:nvPr userDrawn="1"/>
          </p:nvSpPr>
          <p:spPr>
            <a:xfrm>
              <a:off x="11750215"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grpSp>
      <p:grpSp>
        <p:nvGrpSpPr>
          <p:cNvPr id="227" name="Gruppieren 226"/>
          <p:cNvGrpSpPr/>
          <p:nvPr userDrawn="1"/>
        </p:nvGrpSpPr>
        <p:grpSpPr bwMode="gray">
          <a:xfrm>
            <a:off x="449295" y="6903684"/>
            <a:ext cx="11297861" cy="108000"/>
            <a:chOff x="449412" y="0"/>
            <a:chExt cx="11300803" cy="108000"/>
          </a:xfrm>
        </p:grpSpPr>
        <p:sp>
          <p:nvSpPr>
            <p:cNvPr id="229" name="Freihandform: Form 228"/>
            <p:cNvSpPr/>
            <p:nvPr userDrawn="1"/>
          </p:nvSpPr>
          <p:spPr bwMode="gray">
            <a:xfrm>
              <a:off x="449412"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230" name="Freihandform: Form 229"/>
            <p:cNvSpPr/>
            <p:nvPr userDrawn="1"/>
          </p:nvSpPr>
          <p:spPr bwMode="gray">
            <a:xfrm>
              <a:off x="5950099"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231" name="Freihandform: Form 230"/>
            <p:cNvSpPr/>
            <p:nvPr userDrawn="1"/>
          </p:nvSpPr>
          <p:spPr bwMode="gray">
            <a:xfrm>
              <a:off x="6242050"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232" name="Freihandform: Form 231"/>
            <p:cNvSpPr/>
            <p:nvPr userDrawn="1"/>
          </p:nvSpPr>
          <p:spPr bwMode="gray">
            <a:xfrm>
              <a:off x="11750215"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grpSp>
      <p:grpSp>
        <p:nvGrpSpPr>
          <p:cNvPr id="239" name="Gruppieren 238"/>
          <p:cNvGrpSpPr/>
          <p:nvPr userDrawn="1"/>
        </p:nvGrpSpPr>
        <p:grpSpPr>
          <a:xfrm>
            <a:off x="-149354" y="1664804"/>
            <a:ext cx="107973" cy="4500500"/>
            <a:chOff x="-149393" y="1664804"/>
            <a:chExt cx="108001" cy="4500500"/>
          </a:xfrm>
        </p:grpSpPr>
        <p:sp>
          <p:nvSpPr>
            <p:cNvPr id="234" name="Freihandform: Form 233"/>
            <p:cNvSpPr/>
            <p:nvPr userDrawn="1"/>
          </p:nvSpPr>
          <p:spPr>
            <a:xfrm rot="16200000">
              <a:off x="-95392" y="61113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237" name="Freihandform: Form 236"/>
            <p:cNvSpPr/>
            <p:nvPr userDrawn="1"/>
          </p:nvSpPr>
          <p:spPr>
            <a:xfrm rot="16200000">
              <a:off x="-95393" y="16108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grpSp>
      <p:grpSp>
        <p:nvGrpSpPr>
          <p:cNvPr id="240" name="Gruppieren 239"/>
          <p:cNvGrpSpPr/>
          <p:nvPr userDrawn="1"/>
        </p:nvGrpSpPr>
        <p:grpSpPr bwMode="gray">
          <a:xfrm>
            <a:off x="12233381" y="1664804"/>
            <a:ext cx="107973" cy="4500500"/>
            <a:chOff x="-149393" y="1664804"/>
            <a:chExt cx="108001" cy="4500500"/>
          </a:xfrm>
        </p:grpSpPr>
        <p:sp>
          <p:nvSpPr>
            <p:cNvPr id="241" name="Freihandform: Form 240"/>
            <p:cNvSpPr/>
            <p:nvPr userDrawn="1"/>
          </p:nvSpPr>
          <p:spPr bwMode="gray">
            <a:xfrm rot="16200000">
              <a:off x="-95392" y="61113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242" name="Freihandform: Form 241"/>
            <p:cNvSpPr/>
            <p:nvPr userDrawn="1"/>
          </p:nvSpPr>
          <p:spPr bwMode="gray">
            <a:xfrm rot="16200000">
              <a:off x="-95393" y="16108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grpSp>
      <p:pic>
        <p:nvPicPr>
          <p:cNvPr id="27" name="Grafik 26">
            <a:extLst>
              <a:ext uri="{FF2B5EF4-FFF2-40B4-BE49-F238E27FC236}">
                <a16:creationId xmlns:a16="http://schemas.microsoft.com/office/drawing/2014/main" id="{6A1267A2-4366-4FBF-B77B-2C001736D72D}"/>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1071237" y="382743"/>
            <a:ext cx="720000" cy="645981"/>
          </a:xfrm>
          <a:prstGeom prst="rect">
            <a:avLst/>
          </a:prstGeom>
        </p:spPr>
      </p:pic>
    </p:spTree>
    <p:extLst>
      <p:ext uri="{BB962C8B-B14F-4D97-AF65-F5344CB8AC3E}">
        <p14:creationId xmlns:p14="http://schemas.microsoft.com/office/powerpoint/2010/main" val="89835766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hf hdr="0" ftr="0"/>
  <p:txStyles>
    <p:titleStyle>
      <a:lvl1pPr algn="l" defTabSz="914126" rtl="0" eaLnBrk="1" latinLnBrk="0" hangingPunct="1">
        <a:lnSpc>
          <a:spcPts val="2900"/>
        </a:lnSpc>
        <a:spcBef>
          <a:spcPct val="0"/>
        </a:spcBef>
        <a:buNone/>
        <a:defRPr sz="2699" b="1" kern="1200" cap="all" spc="400" baseline="0">
          <a:solidFill>
            <a:schemeClr val="tx1"/>
          </a:solidFill>
          <a:latin typeface="+mj-lt"/>
          <a:ea typeface="+mj-ea"/>
          <a:cs typeface="+mj-cs"/>
        </a:defRPr>
      </a:lvl1pPr>
    </p:titleStyle>
    <p:bodyStyle>
      <a:lvl1pPr marL="0" indent="0" algn="l" defTabSz="914126" rtl="0" eaLnBrk="1" latinLnBrk="0" hangingPunct="1">
        <a:lnSpc>
          <a:spcPts val="2000"/>
        </a:lnSpc>
        <a:spcBef>
          <a:spcPts val="1200"/>
        </a:spcBef>
        <a:buFont typeface="Arial" pitchFamily="34" charset="0"/>
        <a:buNone/>
        <a:defRPr sz="1600" b="1" kern="1200">
          <a:solidFill>
            <a:schemeClr val="accent2"/>
          </a:solidFill>
          <a:latin typeface="+mn-lt"/>
          <a:ea typeface="+mn-ea"/>
          <a:cs typeface="+mn-cs"/>
        </a:defRPr>
      </a:lvl1pPr>
      <a:lvl2pPr marL="0" indent="0" algn="l" defTabSz="914126" rtl="0" eaLnBrk="1" latinLnBrk="0" hangingPunct="1">
        <a:lnSpc>
          <a:spcPts val="2000"/>
        </a:lnSpc>
        <a:spcBef>
          <a:spcPts val="800"/>
        </a:spcBef>
        <a:buFont typeface="Arial" pitchFamily="34" charset="0"/>
        <a:buNone/>
        <a:defRPr sz="1600" kern="1200">
          <a:solidFill>
            <a:schemeClr val="tx1"/>
          </a:solidFill>
          <a:latin typeface="+mn-lt"/>
          <a:ea typeface="+mn-ea"/>
          <a:cs typeface="+mn-cs"/>
        </a:defRPr>
      </a:lvl2pPr>
      <a:lvl3pPr marL="179946" indent="-179946" algn="l" defTabSz="914126" rtl="0" eaLnBrk="1" latinLnBrk="0" hangingPunct="1">
        <a:lnSpc>
          <a:spcPts val="2000"/>
        </a:lnSpc>
        <a:spcBef>
          <a:spcPts val="400"/>
        </a:spcBef>
        <a:buClr>
          <a:schemeClr val="accent2"/>
        </a:buClr>
        <a:buFont typeface="DFB Sans Ofc" panose="020B0503030500020204" pitchFamily="34" charset="0"/>
        <a:buChar char="›"/>
        <a:defRPr sz="1600" kern="1200">
          <a:solidFill>
            <a:schemeClr val="tx1"/>
          </a:solidFill>
          <a:latin typeface="+mn-lt"/>
          <a:ea typeface="+mn-ea"/>
          <a:cs typeface="+mn-cs"/>
        </a:defRPr>
      </a:lvl3pPr>
      <a:lvl4pPr marL="807796" indent="-179946" algn="l" defTabSz="914126" rtl="0" eaLnBrk="1" latinLnBrk="0" hangingPunct="1">
        <a:lnSpc>
          <a:spcPts val="2000"/>
        </a:lnSpc>
        <a:spcBef>
          <a:spcPts val="400"/>
        </a:spcBef>
        <a:buClr>
          <a:schemeClr val="accent2"/>
        </a:buClr>
        <a:buFont typeface="DFB Sans Ofc" panose="020B0503030500020204" pitchFamily="34" charset="0"/>
        <a:buChar char="›"/>
        <a:defRPr sz="1600" kern="1200">
          <a:solidFill>
            <a:schemeClr val="tx1"/>
          </a:solidFill>
          <a:latin typeface="+mn-lt"/>
          <a:ea typeface="+mn-ea"/>
          <a:cs typeface="+mn-cs"/>
        </a:defRPr>
      </a:lvl4pPr>
      <a:lvl5pPr marL="269794" indent="-269794" algn="l" defTabSz="914126" rtl="0" eaLnBrk="1" latinLnBrk="0" hangingPunct="1">
        <a:lnSpc>
          <a:spcPts val="2000"/>
        </a:lnSpc>
        <a:spcBef>
          <a:spcPts val="1200"/>
        </a:spcBef>
        <a:buClr>
          <a:schemeClr val="accent2"/>
        </a:buClr>
        <a:buFont typeface="Arial" panose="020B0604020202020204" pitchFamily="34" charset="0"/>
        <a:buChar char="→"/>
        <a:defRPr sz="1600" kern="1200">
          <a:solidFill>
            <a:schemeClr val="accent2"/>
          </a:solidFill>
          <a:latin typeface="+mn-lt"/>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de-DE"/>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p15:clr>
            <a:srgbClr val="F26B43"/>
          </p15:clr>
        </p15:guide>
        <p15:guide id="2" pos="279">
          <p15:clr>
            <a:srgbClr val="F26B43"/>
          </p15:clr>
        </p15:guide>
        <p15:guide id="3" pos="7400">
          <p15:clr>
            <a:srgbClr val="F26B43"/>
          </p15:clr>
        </p15:guide>
        <p15:guide id="4" orient="horz" pos="3884">
          <p15:clr>
            <a:srgbClr val="F26B43"/>
          </p15:clr>
        </p15:guide>
        <p15:guide id="5" pos="3749">
          <p15:clr>
            <a:srgbClr val="F26B43"/>
          </p15:clr>
        </p15:guide>
        <p15:guide id="6" pos="393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2BCD39-60A4-43CA-83FF-9BF3B4D97D68}"/>
              </a:ext>
            </a:extLst>
          </p:cNvPr>
          <p:cNvSpPr>
            <a:spLocks noGrp="1"/>
          </p:cNvSpPr>
          <p:nvPr>
            <p:ph type="ctrTitle"/>
          </p:nvPr>
        </p:nvSpPr>
        <p:spPr>
          <a:xfrm>
            <a:off x="444843" y="4269905"/>
            <a:ext cx="11411797" cy="512961"/>
          </a:xfrm>
        </p:spPr>
        <p:txBody>
          <a:bodyPr/>
          <a:lstStyle/>
          <a:p>
            <a:r>
              <a:rPr lang="de-DE" dirty="0"/>
              <a:t>	</a:t>
            </a:r>
          </a:p>
        </p:txBody>
      </p:sp>
      <p:sp>
        <p:nvSpPr>
          <p:cNvPr id="3" name="Untertitel 2">
            <a:extLst>
              <a:ext uri="{FF2B5EF4-FFF2-40B4-BE49-F238E27FC236}">
                <a16:creationId xmlns:a16="http://schemas.microsoft.com/office/drawing/2014/main" id="{A8852789-5934-443B-9E51-D921D6DDC764}"/>
              </a:ext>
            </a:extLst>
          </p:cNvPr>
          <p:cNvSpPr>
            <a:spLocks noGrp="1"/>
          </p:cNvSpPr>
          <p:nvPr>
            <p:ph type="subTitle" idx="1"/>
          </p:nvPr>
        </p:nvSpPr>
        <p:spPr>
          <a:xfrm>
            <a:off x="444843" y="3429000"/>
            <a:ext cx="11301057" cy="314253"/>
          </a:xfrm>
        </p:spPr>
        <p:txBody>
          <a:bodyPr/>
          <a:lstStyle/>
          <a:p>
            <a:r>
              <a:rPr lang="de-DE" sz="3600" dirty="0"/>
              <a:t>NFV Kreis Osnabrück</a:t>
            </a:r>
          </a:p>
        </p:txBody>
      </p:sp>
      <p:sp>
        <p:nvSpPr>
          <p:cNvPr id="4" name="Textplatzhalter 3">
            <a:extLst>
              <a:ext uri="{FF2B5EF4-FFF2-40B4-BE49-F238E27FC236}">
                <a16:creationId xmlns:a16="http://schemas.microsoft.com/office/drawing/2014/main" id="{5E353F39-8934-433B-8A3A-BE5A93E402D1}"/>
              </a:ext>
            </a:extLst>
          </p:cNvPr>
          <p:cNvSpPr>
            <a:spLocks noGrp="1"/>
          </p:cNvSpPr>
          <p:nvPr>
            <p:ph type="body" sz="quarter" idx="10"/>
          </p:nvPr>
        </p:nvSpPr>
        <p:spPr>
          <a:xfrm>
            <a:off x="444843" y="4145576"/>
            <a:ext cx="11301057" cy="797526"/>
          </a:xfrm>
        </p:spPr>
        <p:txBody>
          <a:bodyPr/>
          <a:lstStyle/>
          <a:p>
            <a:r>
              <a:rPr lang="de-DE" sz="2800" dirty="0"/>
              <a:t>Thema:   Gewaltprävention	</a:t>
            </a:r>
          </a:p>
          <a:p>
            <a:pPr>
              <a:lnSpc>
                <a:spcPct val="150000"/>
              </a:lnSpc>
            </a:pPr>
            <a:r>
              <a:rPr lang="de-DE" sz="2800" dirty="0">
                <a:solidFill>
                  <a:schemeClr val="accent6"/>
                </a:solidFill>
              </a:rPr>
              <a:t>STOPP – FÜNF MINUTEN PAUSE!</a:t>
            </a:r>
            <a:r>
              <a:rPr lang="de-DE" sz="2800" dirty="0"/>
              <a:t>	</a:t>
            </a:r>
          </a:p>
        </p:txBody>
      </p:sp>
    </p:spTree>
    <p:extLst>
      <p:ext uri="{BB962C8B-B14F-4D97-AF65-F5344CB8AC3E}">
        <p14:creationId xmlns:p14="http://schemas.microsoft.com/office/powerpoint/2010/main" val="85528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209EB4-A9BE-D725-ED6D-340555C85443}"/>
              </a:ext>
            </a:extLst>
          </p:cNvPr>
          <p:cNvSpPr>
            <a:spLocks noGrp="1"/>
          </p:cNvSpPr>
          <p:nvPr>
            <p:ph type="title"/>
          </p:nvPr>
        </p:nvSpPr>
        <p:spPr>
          <a:xfrm>
            <a:off x="444843" y="651091"/>
            <a:ext cx="10113366" cy="471365"/>
          </a:xfrm>
        </p:spPr>
        <p:txBody>
          <a:bodyPr wrap="square" anchor="t">
            <a:normAutofit/>
          </a:bodyPr>
          <a:lstStyle/>
          <a:p>
            <a:pPr>
              <a:lnSpc>
                <a:spcPct val="100000"/>
              </a:lnSpc>
            </a:pPr>
            <a:r>
              <a:rPr lang="de-DE" sz="2800" dirty="0"/>
              <a:t>Zwei mal Stopp, dann Abbruch!</a:t>
            </a:r>
          </a:p>
        </p:txBody>
      </p:sp>
      <p:sp>
        <p:nvSpPr>
          <p:cNvPr id="3" name="Datumsplatzhalter 2">
            <a:extLst>
              <a:ext uri="{FF2B5EF4-FFF2-40B4-BE49-F238E27FC236}">
                <a16:creationId xmlns:a16="http://schemas.microsoft.com/office/drawing/2014/main" id="{99442CAE-BCE8-6777-F0E1-567724F0ACB1}"/>
              </a:ext>
            </a:extLst>
          </p:cNvPr>
          <p:cNvSpPr>
            <a:spLocks noGrp="1"/>
          </p:cNvSpPr>
          <p:nvPr>
            <p:ph type="dt" sz="half" idx="10"/>
          </p:nvPr>
        </p:nvSpPr>
        <p:spPr/>
        <p:txBody>
          <a:bodyPr anchor="ctr">
            <a:normAutofit/>
          </a:bodyPr>
          <a:lstStyle/>
          <a:p>
            <a:pPr>
              <a:spcAft>
                <a:spcPts val="600"/>
              </a:spcAft>
            </a:pPr>
            <a:fld id="{1EB045AB-A5E2-41BF-8697-7D7AC327B633}" type="datetime1">
              <a:rPr lang="de-DE" noProof="0" smtClean="0"/>
              <a:pPr>
                <a:spcAft>
                  <a:spcPts val="600"/>
                </a:spcAft>
              </a:pPr>
              <a:t>07.02.2024</a:t>
            </a:fld>
            <a:endParaRPr lang="de-DE" noProof="0"/>
          </a:p>
        </p:txBody>
      </p:sp>
      <p:sp>
        <p:nvSpPr>
          <p:cNvPr id="4" name="Foliennummernplatzhalter 3">
            <a:extLst>
              <a:ext uri="{FF2B5EF4-FFF2-40B4-BE49-F238E27FC236}">
                <a16:creationId xmlns:a16="http://schemas.microsoft.com/office/drawing/2014/main" id="{32AC2CC2-76B2-CF68-B9BF-242843F89CD9}"/>
              </a:ext>
            </a:extLst>
          </p:cNvPr>
          <p:cNvSpPr>
            <a:spLocks noGrp="1"/>
          </p:cNvSpPr>
          <p:nvPr>
            <p:ph type="sldNum" sz="quarter" idx="12"/>
          </p:nvPr>
        </p:nvSpPr>
        <p:spPr/>
        <p:txBody>
          <a:bodyPr wrap="square" anchor="ctr">
            <a:normAutofit/>
          </a:bodyPr>
          <a:lstStyle/>
          <a:p>
            <a:pPr>
              <a:spcAft>
                <a:spcPts val="600"/>
              </a:spcAft>
            </a:pPr>
            <a:r>
              <a:rPr lang="de-DE" noProof="0"/>
              <a:t>Seite </a:t>
            </a:r>
            <a:fld id="{105F6080-11B6-4F5B-BFCF-ADAD48E4948B}" type="slidenum">
              <a:rPr lang="de-DE" noProof="0" smtClean="0"/>
              <a:pPr>
                <a:spcAft>
                  <a:spcPts val="600"/>
                </a:spcAft>
              </a:pPr>
              <a:t>10</a:t>
            </a:fld>
            <a:endParaRPr lang="de-DE" noProof="0"/>
          </a:p>
        </p:txBody>
      </p:sp>
      <p:pic>
        <p:nvPicPr>
          <p:cNvPr id="15" name="Grafik 14">
            <a:extLst>
              <a:ext uri="{FF2B5EF4-FFF2-40B4-BE49-F238E27FC236}">
                <a16:creationId xmlns:a16="http://schemas.microsoft.com/office/drawing/2014/main" id="{3EF583C6-F462-161E-1D37-21EA135C4A5D}"/>
              </a:ext>
            </a:extLst>
          </p:cNvPr>
          <p:cNvPicPr>
            <a:picLocks noChangeAspect="1"/>
          </p:cNvPicPr>
          <p:nvPr/>
        </p:nvPicPr>
        <p:blipFill>
          <a:blip r:embed="rId2"/>
          <a:stretch>
            <a:fillRect/>
          </a:stretch>
        </p:blipFill>
        <p:spPr>
          <a:xfrm>
            <a:off x="2161056" y="1628800"/>
            <a:ext cx="7869887" cy="4176464"/>
          </a:xfrm>
          <a:prstGeom prst="rect">
            <a:avLst/>
          </a:prstGeom>
        </p:spPr>
      </p:pic>
    </p:spTree>
    <p:extLst>
      <p:ext uri="{BB962C8B-B14F-4D97-AF65-F5344CB8AC3E}">
        <p14:creationId xmlns:p14="http://schemas.microsoft.com/office/powerpoint/2010/main" val="382993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CCC650-FE62-61F7-1B83-29D311DD5DC6}"/>
              </a:ext>
            </a:extLst>
          </p:cNvPr>
          <p:cNvSpPr>
            <a:spLocks noGrp="1"/>
          </p:cNvSpPr>
          <p:nvPr>
            <p:ph type="title"/>
          </p:nvPr>
        </p:nvSpPr>
        <p:spPr>
          <a:xfrm>
            <a:off x="446284" y="712800"/>
            <a:ext cx="10113366" cy="371897"/>
          </a:xfrm>
        </p:spPr>
        <p:txBody>
          <a:bodyPr/>
          <a:lstStyle/>
          <a:p>
            <a:r>
              <a:rPr lang="de-DE" sz="2800" dirty="0"/>
              <a:t>Zwei mal Stopp, dann Abbruch!</a:t>
            </a:r>
            <a:endParaRPr lang="de-DE" dirty="0">
              <a:latin typeface="+mn-lt"/>
            </a:endParaRPr>
          </a:p>
        </p:txBody>
      </p:sp>
      <p:sp>
        <p:nvSpPr>
          <p:cNvPr id="3" name="Datumsplatzhalter 2">
            <a:extLst>
              <a:ext uri="{FF2B5EF4-FFF2-40B4-BE49-F238E27FC236}">
                <a16:creationId xmlns:a16="http://schemas.microsoft.com/office/drawing/2014/main" id="{F88FB65A-E837-0E5F-B9CE-CBE0C2D1AB2A}"/>
              </a:ext>
            </a:extLst>
          </p:cNvPr>
          <p:cNvSpPr>
            <a:spLocks noGrp="1"/>
          </p:cNvSpPr>
          <p:nvPr>
            <p:ph type="dt" sz="half" idx="10"/>
          </p:nvPr>
        </p:nvSpPr>
        <p:spPr/>
        <p:txBody>
          <a:bodyPr/>
          <a:lstStyle/>
          <a:p>
            <a:fld id="{B3FCC0A0-CE8E-44BD-BC5E-6D18D57B8D00}" type="datetime1">
              <a:rPr lang="de-DE" noProof="0" smtClean="0"/>
              <a:t>07.02.2024</a:t>
            </a:fld>
            <a:endParaRPr lang="de-DE" noProof="0" dirty="0"/>
          </a:p>
        </p:txBody>
      </p:sp>
      <p:sp>
        <p:nvSpPr>
          <p:cNvPr id="4" name="Foliennummernplatzhalter 3">
            <a:extLst>
              <a:ext uri="{FF2B5EF4-FFF2-40B4-BE49-F238E27FC236}">
                <a16:creationId xmlns:a16="http://schemas.microsoft.com/office/drawing/2014/main" id="{5BEABD3B-D203-DBDD-2179-50DFCBEE9C19}"/>
              </a:ext>
            </a:extLst>
          </p:cNvPr>
          <p:cNvSpPr>
            <a:spLocks noGrp="1"/>
          </p:cNvSpPr>
          <p:nvPr>
            <p:ph type="sldNum" sz="quarter" idx="12"/>
          </p:nvPr>
        </p:nvSpPr>
        <p:spPr/>
        <p:txBody>
          <a:bodyPr/>
          <a:lstStyle/>
          <a:p>
            <a:r>
              <a:rPr lang="de-DE" noProof="0"/>
              <a:t>Seite </a:t>
            </a:r>
            <a:fld id="{105F6080-11B6-4F5B-BFCF-ADAD48E4948B}" type="slidenum">
              <a:rPr lang="de-DE" noProof="0" smtClean="0"/>
              <a:pPr/>
              <a:t>11</a:t>
            </a:fld>
            <a:endParaRPr lang="de-DE" noProof="0" dirty="0"/>
          </a:p>
        </p:txBody>
      </p:sp>
      <p:sp>
        <p:nvSpPr>
          <p:cNvPr id="5" name="Textplatzhalter 4">
            <a:extLst>
              <a:ext uri="{FF2B5EF4-FFF2-40B4-BE49-F238E27FC236}">
                <a16:creationId xmlns:a16="http://schemas.microsoft.com/office/drawing/2014/main" id="{BCD99FCC-C40B-1E62-1587-52697D182250}"/>
              </a:ext>
            </a:extLst>
          </p:cNvPr>
          <p:cNvSpPr>
            <a:spLocks noGrp="1"/>
          </p:cNvSpPr>
          <p:nvPr>
            <p:ph type="body" sz="quarter" idx="13"/>
          </p:nvPr>
        </p:nvSpPr>
        <p:spPr>
          <a:xfrm>
            <a:off x="446284" y="1616606"/>
            <a:ext cx="11299616" cy="4124206"/>
          </a:xfrm>
        </p:spPr>
        <p:txBody>
          <a:bodyPr/>
          <a:lstStyle/>
          <a:p>
            <a:pPr>
              <a:buClr>
                <a:schemeClr val="accent2"/>
              </a:buClr>
            </a:pPr>
            <a:r>
              <a:rPr lang="de-DE" sz="2800" b="1" u="sng" dirty="0">
                <a:latin typeface="+mj-lt"/>
                <a:cs typeface="Arial" panose="020B0604020202020204" pitchFamily="34" charset="0"/>
              </a:rPr>
              <a:t>Ergänzung zum Schaubild:</a:t>
            </a:r>
          </a:p>
          <a:p>
            <a:endParaRPr lang="de-DE" sz="2600" dirty="0"/>
          </a:p>
          <a:p>
            <a:pPr marL="285750" indent="-285750">
              <a:buFont typeface="Wingdings" panose="05000000000000000000" pitchFamily="2" charset="2"/>
              <a:buChar char="Ø"/>
            </a:pPr>
            <a:r>
              <a:rPr lang="de-DE" sz="2200" b="0" dirty="0">
                <a:solidFill>
                  <a:schemeClr val="tx1"/>
                </a:solidFill>
                <a:latin typeface="+mj-lt"/>
                <a:cs typeface="Arial" panose="020B0604020202020204" pitchFamily="34" charset="0"/>
              </a:rPr>
              <a:t>Bei wiederholt aggressivem Verhalten einer oder mehrerer Personen auf dem Sportgelände kann der Schiedsrichter die erste STOPP-Spielpause einsetzen, um die Gemüter zu beruhigen.</a:t>
            </a:r>
          </a:p>
          <a:p>
            <a:r>
              <a:rPr lang="de-DE" sz="2200" b="0" dirty="0">
                <a:solidFill>
                  <a:schemeClr val="tx1"/>
                </a:solidFill>
                <a:latin typeface="+mj-lt"/>
                <a:cs typeface="Arial" panose="020B0604020202020204" pitchFamily="34" charset="0"/>
              </a:rPr>
              <a:t> </a:t>
            </a:r>
          </a:p>
          <a:p>
            <a:pPr marL="285750" indent="-285750">
              <a:buFont typeface="Wingdings" panose="05000000000000000000" pitchFamily="2" charset="2"/>
              <a:buChar char="Ø"/>
            </a:pPr>
            <a:r>
              <a:rPr lang="de-DE" sz="2200" b="0" dirty="0">
                <a:solidFill>
                  <a:schemeClr val="tx1"/>
                </a:solidFill>
                <a:latin typeface="+mj-lt"/>
                <a:cs typeface="Arial" panose="020B0604020202020204" pitchFamily="34" charset="0"/>
              </a:rPr>
              <a:t>Legen dieselben oder auch andere Personen nach Wiederaufnahme des Spiels erneut aggressives Verhalten an den Tag, kann der Schiedsrichter entscheiden, eine zweite Spielpause und zeitgleich „letzte Warnung“ auszurufen. </a:t>
            </a:r>
          </a:p>
          <a:p>
            <a:endParaRPr lang="de-DE" sz="2200" b="0" dirty="0">
              <a:solidFill>
                <a:schemeClr val="tx1"/>
              </a:solidFill>
              <a:latin typeface="+mj-lt"/>
              <a:cs typeface="Arial" panose="020B0604020202020204" pitchFamily="34" charset="0"/>
            </a:endParaRPr>
          </a:p>
          <a:p>
            <a:pPr marL="285750" indent="-285750">
              <a:buFont typeface="Wingdings" panose="05000000000000000000" pitchFamily="2" charset="2"/>
              <a:buChar char="Ø"/>
            </a:pPr>
            <a:r>
              <a:rPr lang="de-DE" sz="2200" b="0" dirty="0">
                <a:solidFill>
                  <a:schemeClr val="tx1"/>
                </a:solidFill>
                <a:latin typeface="+mj-lt"/>
                <a:cs typeface="Arial" panose="020B0604020202020204" pitchFamily="34" charset="0"/>
              </a:rPr>
              <a:t>Sollten sich die Gemüter nach wie vor nicht beruhigen und es kommt zu anhaltend aggressivem Verhalten, bricht der Schiedsrichter die Partie ab.</a:t>
            </a:r>
          </a:p>
          <a:p>
            <a:endParaRPr lang="de-DE" dirty="0"/>
          </a:p>
        </p:txBody>
      </p:sp>
    </p:spTree>
    <p:extLst>
      <p:ext uri="{BB962C8B-B14F-4D97-AF65-F5344CB8AC3E}">
        <p14:creationId xmlns:p14="http://schemas.microsoft.com/office/powerpoint/2010/main" val="283973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CCC650-FE62-61F7-1B83-29D311DD5DC6}"/>
              </a:ext>
            </a:extLst>
          </p:cNvPr>
          <p:cNvSpPr>
            <a:spLocks noGrp="1"/>
          </p:cNvSpPr>
          <p:nvPr>
            <p:ph type="title"/>
          </p:nvPr>
        </p:nvSpPr>
        <p:spPr>
          <a:xfrm>
            <a:off x="446284" y="712800"/>
            <a:ext cx="10113366" cy="371897"/>
          </a:xfrm>
        </p:spPr>
        <p:txBody>
          <a:bodyPr/>
          <a:lstStyle/>
          <a:p>
            <a:r>
              <a:rPr lang="de-DE" sz="2800" dirty="0"/>
              <a:t>Zwei mal Stopp, dann Abbruch!</a:t>
            </a:r>
            <a:endParaRPr lang="de-DE" dirty="0">
              <a:latin typeface="+mn-lt"/>
            </a:endParaRPr>
          </a:p>
        </p:txBody>
      </p:sp>
      <p:sp>
        <p:nvSpPr>
          <p:cNvPr id="3" name="Datumsplatzhalter 2">
            <a:extLst>
              <a:ext uri="{FF2B5EF4-FFF2-40B4-BE49-F238E27FC236}">
                <a16:creationId xmlns:a16="http://schemas.microsoft.com/office/drawing/2014/main" id="{F88FB65A-E837-0E5F-B9CE-CBE0C2D1AB2A}"/>
              </a:ext>
            </a:extLst>
          </p:cNvPr>
          <p:cNvSpPr>
            <a:spLocks noGrp="1"/>
          </p:cNvSpPr>
          <p:nvPr>
            <p:ph type="dt" sz="half" idx="10"/>
          </p:nvPr>
        </p:nvSpPr>
        <p:spPr/>
        <p:txBody>
          <a:bodyPr/>
          <a:lstStyle/>
          <a:p>
            <a:fld id="{B3FCC0A0-CE8E-44BD-BC5E-6D18D57B8D00}" type="datetime1">
              <a:rPr lang="de-DE" noProof="0" smtClean="0"/>
              <a:t>07.02.2024</a:t>
            </a:fld>
            <a:endParaRPr lang="de-DE" noProof="0" dirty="0"/>
          </a:p>
        </p:txBody>
      </p:sp>
      <p:sp>
        <p:nvSpPr>
          <p:cNvPr id="4" name="Foliennummernplatzhalter 3">
            <a:extLst>
              <a:ext uri="{FF2B5EF4-FFF2-40B4-BE49-F238E27FC236}">
                <a16:creationId xmlns:a16="http://schemas.microsoft.com/office/drawing/2014/main" id="{5BEABD3B-D203-DBDD-2179-50DFCBEE9C19}"/>
              </a:ext>
            </a:extLst>
          </p:cNvPr>
          <p:cNvSpPr>
            <a:spLocks noGrp="1"/>
          </p:cNvSpPr>
          <p:nvPr>
            <p:ph type="sldNum" sz="quarter" idx="12"/>
          </p:nvPr>
        </p:nvSpPr>
        <p:spPr/>
        <p:txBody>
          <a:bodyPr/>
          <a:lstStyle/>
          <a:p>
            <a:r>
              <a:rPr lang="de-DE" noProof="0"/>
              <a:t>Seite </a:t>
            </a:r>
            <a:fld id="{105F6080-11B6-4F5B-BFCF-ADAD48E4948B}" type="slidenum">
              <a:rPr lang="de-DE" noProof="0" smtClean="0"/>
              <a:pPr/>
              <a:t>12</a:t>
            </a:fld>
            <a:endParaRPr lang="de-DE" noProof="0" dirty="0"/>
          </a:p>
        </p:txBody>
      </p:sp>
      <p:sp>
        <p:nvSpPr>
          <p:cNvPr id="5" name="Textplatzhalter 4">
            <a:extLst>
              <a:ext uri="{FF2B5EF4-FFF2-40B4-BE49-F238E27FC236}">
                <a16:creationId xmlns:a16="http://schemas.microsoft.com/office/drawing/2014/main" id="{BCD99FCC-C40B-1E62-1587-52697D182250}"/>
              </a:ext>
            </a:extLst>
          </p:cNvPr>
          <p:cNvSpPr>
            <a:spLocks noGrp="1"/>
          </p:cNvSpPr>
          <p:nvPr>
            <p:ph type="body" sz="quarter" idx="13"/>
          </p:nvPr>
        </p:nvSpPr>
        <p:spPr>
          <a:xfrm>
            <a:off x="446284" y="1616606"/>
            <a:ext cx="11299616" cy="3200876"/>
          </a:xfrm>
        </p:spPr>
        <p:txBody>
          <a:bodyPr/>
          <a:lstStyle/>
          <a:p>
            <a:pPr>
              <a:buClr>
                <a:schemeClr val="accent2"/>
              </a:buClr>
            </a:pPr>
            <a:r>
              <a:rPr lang="de-DE" sz="2800" b="1" u="sng" dirty="0">
                <a:latin typeface="+mj-lt"/>
                <a:cs typeface="Arial" panose="020B0604020202020204" pitchFamily="34" charset="0"/>
              </a:rPr>
              <a:t>Beispiele:</a:t>
            </a:r>
          </a:p>
          <a:p>
            <a:endParaRPr lang="de-DE" sz="2600" dirty="0"/>
          </a:p>
          <a:p>
            <a:r>
              <a:rPr lang="de-DE" sz="2200" b="0" dirty="0">
                <a:solidFill>
                  <a:schemeClr val="tx1"/>
                </a:solidFill>
                <a:latin typeface="+mj-lt"/>
              </a:rPr>
              <a:t>Es ist die 60. Spielminute. Der Schiedsrichter hatte bereits mehrere kritische Entscheidungen zu treffen (Abseits, Foulspiele). Bei nahezu jeder Entscheidung gegen Mannschaft GELB beschweren sich die Spieler lautstark gegenüber des Schiedsrichters. </a:t>
            </a:r>
          </a:p>
          <a:p>
            <a:r>
              <a:rPr lang="de-DE" sz="2200" b="0" dirty="0">
                <a:solidFill>
                  <a:schemeClr val="tx1"/>
                </a:solidFill>
                <a:latin typeface="+mj-lt"/>
              </a:rPr>
              <a:t>Bis zur 70. Minute hat er mehrfach eine Ermahnung und bereits eine Verwarnung ausgesprochen.</a:t>
            </a:r>
          </a:p>
          <a:p>
            <a:r>
              <a:rPr lang="de-DE" sz="2200" b="0" dirty="0">
                <a:solidFill>
                  <a:schemeClr val="tx1"/>
                </a:solidFill>
                <a:latin typeface="+mj-lt"/>
              </a:rPr>
              <a:t>In der 72. Minute entscheidet er nun nach einem eigentlich klaren Foulspiel auf Freistoß am Teilkreis von GELB für die Gegner. Nun bauen sich 5 Spieler von GELB vor dem Schiedsrichter auf und drängen ihn zurück.</a:t>
            </a:r>
            <a:endParaRPr lang="de-DE" sz="2200" dirty="0">
              <a:solidFill>
                <a:schemeClr val="tx1"/>
              </a:solidFill>
              <a:latin typeface="+mj-lt"/>
            </a:endParaRPr>
          </a:p>
        </p:txBody>
      </p:sp>
    </p:spTree>
    <p:extLst>
      <p:ext uri="{BB962C8B-B14F-4D97-AF65-F5344CB8AC3E}">
        <p14:creationId xmlns:p14="http://schemas.microsoft.com/office/powerpoint/2010/main" val="362342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CCC650-FE62-61F7-1B83-29D311DD5DC6}"/>
              </a:ext>
            </a:extLst>
          </p:cNvPr>
          <p:cNvSpPr>
            <a:spLocks noGrp="1"/>
          </p:cNvSpPr>
          <p:nvPr>
            <p:ph type="title"/>
          </p:nvPr>
        </p:nvSpPr>
        <p:spPr>
          <a:xfrm>
            <a:off x="446284" y="712800"/>
            <a:ext cx="10113366" cy="371897"/>
          </a:xfrm>
        </p:spPr>
        <p:txBody>
          <a:bodyPr/>
          <a:lstStyle/>
          <a:p>
            <a:r>
              <a:rPr lang="de-DE" sz="2800" dirty="0"/>
              <a:t>Zwei mal Stopp, dann Abbruch!</a:t>
            </a:r>
            <a:endParaRPr lang="de-DE" dirty="0">
              <a:latin typeface="+mn-lt"/>
            </a:endParaRPr>
          </a:p>
        </p:txBody>
      </p:sp>
      <p:sp>
        <p:nvSpPr>
          <p:cNvPr id="3" name="Datumsplatzhalter 2">
            <a:extLst>
              <a:ext uri="{FF2B5EF4-FFF2-40B4-BE49-F238E27FC236}">
                <a16:creationId xmlns:a16="http://schemas.microsoft.com/office/drawing/2014/main" id="{F88FB65A-E837-0E5F-B9CE-CBE0C2D1AB2A}"/>
              </a:ext>
            </a:extLst>
          </p:cNvPr>
          <p:cNvSpPr>
            <a:spLocks noGrp="1"/>
          </p:cNvSpPr>
          <p:nvPr>
            <p:ph type="dt" sz="half" idx="10"/>
          </p:nvPr>
        </p:nvSpPr>
        <p:spPr/>
        <p:txBody>
          <a:bodyPr/>
          <a:lstStyle/>
          <a:p>
            <a:fld id="{B3FCC0A0-CE8E-44BD-BC5E-6D18D57B8D00}" type="datetime1">
              <a:rPr lang="de-DE" noProof="0" smtClean="0"/>
              <a:t>07.02.2024</a:t>
            </a:fld>
            <a:endParaRPr lang="de-DE" noProof="0" dirty="0"/>
          </a:p>
        </p:txBody>
      </p:sp>
      <p:sp>
        <p:nvSpPr>
          <p:cNvPr id="4" name="Foliennummernplatzhalter 3">
            <a:extLst>
              <a:ext uri="{FF2B5EF4-FFF2-40B4-BE49-F238E27FC236}">
                <a16:creationId xmlns:a16="http://schemas.microsoft.com/office/drawing/2014/main" id="{5BEABD3B-D203-DBDD-2179-50DFCBEE9C19}"/>
              </a:ext>
            </a:extLst>
          </p:cNvPr>
          <p:cNvSpPr>
            <a:spLocks noGrp="1"/>
          </p:cNvSpPr>
          <p:nvPr>
            <p:ph type="sldNum" sz="quarter" idx="12"/>
          </p:nvPr>
        </p:nvSpPr>
        <p:spPr/>
        <p:txBody>
          <a:bodyPr/>
          <a:lstStyle/>
          <a:p>
            <a:r>
              <a:rPr lang="de-DE" noProof="0"/>
              <a:t>Seite </a:t>
            </a:r>
            <a:fld id="{105F6080-11B6-4F5B-BFCF-ADAD48E4948B}" type="slidenum">
              <a:rPr lang="de-DE" noProof="0" smtClean="0"/>
              <a:pPr/>
              <a:t>13</a:t>
            </a:fld>
            <a:endParaRPr lang="de-DE" noProof="0" dirty="0"/>
          </a:p>
        </p:txBody>
      </p:sp>
      <p:sp>
        <p:nvSpPr>
          <p:cNvPr id="5" name="Textplatzhalter 4">
            <a:extLst>
              <a:ext uri="{FF2B5EF4-FFF2-40B4-BE49-F238E27FC236}">
                <a16:creationId xmlns:a16="http://schemas.microsoft.com/office/drawing/2014/main" id="{BCD99FCC-C40B-1E62-1587-52697D182250}"/>
              </a:ext>
            </a:extLst>
          </p:cNvPr>
          <p:cNvSpPr>
            <a:spLocks noGrp="1"/>
          </p:cNvSpPr>
          <p:nvPr>
            <p:ph type="body" sz="quarter" idx="13"/>
          </p:nvPr>
        </p:nvSpPr>
        <p:spPr>
          <a:xfrm>
            <a:off x="446284" y="1616606"/>
            <a:ext cx="11299616" cy="3539430"/>
          </a:xfrm>
        </p:spPr>
        <p:txBody>
          <a:bodyPr/>
          <a:lstStyle/>
          <a:p>
            <a:pPr>
              <a:buClr>
                <a:schemeClr val="accent2"/>
              </a:buClr>
            </a:pPr>
            <a:r>
              <a:rPr lang="de-DE" sz="2800" b="1" u="sng" dirty="0">
                <a:latin typeface="+mj-lt"/>
                <a:cs typeface="Arial" panose="020B0604020202020204" pitchFamily="34" charset="0"/>
              </a:rPr>
              <a:t>Beispiele:</a:t>
            </a:r>
          </a:p>
          <a:p>
            <a:endParaRPr lang="de-DE" sz="2600" dirty="0"/>
          </a:p>
          <a:p>
            <a:r>
              <a:rPr lang="de-DE" sz="2200" b="0" dirty="0">
                <a:solidFill>
                  <a:schemeClr val="tx1"/>
                </a:solidFill>
                <a:latin typeface="+mj-lt"/>
              </a:rPr>
              <a:t>In der 35. Spielminute eines Lokalderbys rutscht der Spielführer der Gäste bei einem Zweikampf an der Seitenlinie in die Coachingzone und dem Bereich der Bänke der Heimmannschaft.</a:t>
            </a:r>
          </a:p>
          <a:p>
            <a:r>
              <a:rPr lang="de-DE" sz="2200" b="0" dirty="0">
                <a:solidFill>
                  <a:schemeClr val="tx1"/>
                </a:solidFill>
                <a:latin typeface="+mj-lt"/>
              </a:rPr>
              <a:t>Es gibt ein riesiges Geschrei und beim Aufstehen tritt der Spielführer leicht gegen das Stoff-Maskottchen der Heimmannschaft.</a:t>
            </a:r>
          </a:p>
          <a:p>
            <a:r>
              <a:rPr lang="de-DE" sz="2200" b="0" dirty="0">
                <a:solidFill>
                  <a:schemeClr val="tx1"/>
                </a:solidFill>
                <a:latin typeface="+mj-lt"/>
              </a:rPr>
              <a:t>Daraufhin gibt es eine große Aufregung, mehrere Spieler und Auswechselspieler von Heim und Gast drohen sich in einem Rudel ohne, dass es zu Übergriffen kommt. </a:t>
            </a:r>
          </a:p>
          <a:p>
            <a:r>
              <a:rPr lang="de-DE" sz="2200" b="0" dirty="0">
                <a:solidFill>
                  <a:schemeClr val="tx1"/>
                </a:solidFill>
                <a:latin typeface="+mj-lt"/>
              </a:rPr>
              <a:t>Der Schiedsrichter versucht von außen die Situation zu beruhigen, doch die Situation beruhigt sich nicht merklich.</a:t>
            </a:r>
            <a:endParaRPr lang="de-DE" sz="2200" dirty="0">
              <a:solidFill>
                <a:schemeClr val="tx1"/>
              </a:solidFill>
              <a:latin typeface="+mj-lt"/>
            </a:endParaRPr>
          </a:p>
        </p:txBody>
      </p:sp>
    </p:spTree>
    <p:extLst>
      <p:ext uri="{BB962C8B-B14F-4D97-AF65-F5344CB8AC3E}">
        <p14:creationId xmlns:p14="http://schemas.microsoft.com/office/powerpoint/2010/main" val="274137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CCC650-FE62-61F7-1B83-29D311DD5DC6}"/>
              </a:ext>
            </a:extLst>
          </p:cNvPr>
          <p:cNvSpPr>
            <a:spLocks noGrp="1"/>
          </p:cNvSpPr>
          <p:nvPr>
            <p:ph type="title"/>
          </p:nvPr>
        </p:nvSpPr>
        <p:spPr>
          <a:xfrm>
            <a:off x="446284" y="712800"/>
            <a:ext cx="10113366" cy="371897"/>
          </a:xfrm>
        </p:spPr>
        <p:txBody>
          <a:bodyPr/>
          <a:lstStyle/>
          <a:p>
            <a:r>
              <a:rPr lang="de-DE" sz="2800" dirty="0"/>
              <a:t>Zwei mal Stopp, dann Abbruch!</a:t>
            </a:r>
            <a:endParaRPr lang="de-DE" dirty="0">
              <a:latin typeface="+mn-lt"/>
            </a:endParaRPr>
          </a:p>
        </p:txBody>
      </p:sp>
      <p:sp>
        <p:nvSpPr>
          <p:cNvPr id="3" name="Datumsplatzhalter 2">
            <a:extLst>
              <a:ext uri="{FF2B5EF4-FFF2-40B4-BE49-F238E27FC236}">
                <a16:creationId xmlns:a16="http://schemas.microsoft.com/office/drawing/2014/main" id="{F88FB65A-E837-0E5F-B9CE-CBE0C2D1AB2A}"/>
              </a:ext>
            </a:extLst>
          </p:cNvPr>
          <p:cNvSpPr>
            <a:spLocks noGrp="1"/>
          </p:cNvSpPr>
          <p:nvPr>
            <p:ph type="dt" sz="half" idx="10"/>
          </p:nvPr>
        </p:nvSpPr>
        <p:spPr/>
        <p:txBody>
          <a:bodyPr/>
          <a:lstStyle/>
          <a:p>
            <a:fld id="{B3FCC0A0-CE8E-44BD-BC5E-6D18D57B8D00}" type="datetime1">
              <a:rPr lang="de-DE" noProof="0" smtClean="0"/>
              <a:t>07.02.2024</a:t>
            </a:fld>
            <a:endParaRPr lang="de-DE" noProof="0" dirty="0"/>
          </a:p>
        </p:txBody>
      </p:sp>
      <p:sp>
        <p:nvSpPr>
          <p:cNvPr id="4" name="Foliennummernplatzhalter 3">
            <a:extLst>
              <a:ext uri="{FF2B5EF4-FFF2-40B4-BE49-F238E27FC236}">
                <a16:creationId xmlns:a16="http://schemas.microsoft.com/office/drawing/2014/main" id="{5BEABD3B-D203-DBDD-2179-50DFCBEE9C19}"/>
              </a:ext>
            </a:extLst>
          </p:cNvPr>
          <p:cNvSpPr>
            <a:spLocks noGrp="1"/>
          </p:cNvSpPr>
          <p:nvPr>
            <p:ph type="sldNum" sz="quarter" idx="12"/>
          </p:nvPr>
        </p:nvSpPr>
        <p:spPr/>
        <p:txBody>
          <a:bodyPr/>
          <a:lstStyle/>
          <a:p>
            <a:r>
              <a:rPr lang="de-DE" noProof="0"/>
              <a:t>Seite </a:t>
            </a:r>
            <a:fld id="{105F6080-11B6-4F5B-BFCF-ADAD48E4948B}" type="slidenum">
              <a:rPr lang="de-DE" noProof="0" smtClean="0"/>
              <a:pPr/>
              <a:t>14</a:t>
            </a:fld>
            <a:endParaRPr lang="de-DE" noProof="0" dirty="0"/>
          </a:p>
        </p:txBody>
      </p:sp>
      <p:sp>
        <p:nvSpPr>
          <p:cNvPr id="5" name="Textplatzhalter 4">
            <a:extLst>
              <a:ext uri="{FF2B5EF4-FFF2-40B4-BE49-F238E27FC236}">
                <a16:creationId xmlns:a16="http://schemas.microsoft.com/office/drawing/2014/main" id="{BCD99FCC-C40B-1E62-1587-52697D182250}"/>
              </a:ext>
            </a:extLst>
          </p:cNvPr>
          <p:cNvSpPr>
            <a:spLocks noGrp="1"/>
          </p:cNvSpPr>
          <p:nvPr>
            <p:ph type="body" sz="quarter" idx="13"/>
          </p:nvPr>
        </p:nvSpPr>
        <p:spPr>
          <a:xfrm>
            <a:off x="446284" y="1616606"/>
            <a:ext cx="11299616" cy="3200876"/>
          </a:xfrm>
        </p:spPr>
        <p:txBody>
          <a:bodyPr/>
          <a:lstStyle/>
          <a:p>
            <a:pPr>
              <a:buClr>
                <a:schemeClr val="accent2"/>
              </a:buClr>
            </a:pPr>
            <a:r>
              <a:rPr lang="de-DE" sz="2800" b="1" u="sng" dirty="0">
                <a:latin typeface="+mj-lt"/>
                <a:cs typeface="Arial" panose="020B0604020202020204" pitchFamily="34" charset="0"/>
              </a:rPr>
              <a:t>Beispiele:</a:t>
            </a:r>
          </a:p>
          <a:p>
            <a:endParaRPr lang="de-DE" sz="2600" dirty="0"/>
          </a:p>
          <a:p>
            <a:r>
              <a:rPr lang="de-DE" sz="2200" b="0" dirty="0">
                <a:solidFill>
                  <a:schemeClr val="tx1"/>
                </a:solidFill>
                <a:latin typeface="+mj-lt"/>
              </a:rPr>
              <a:t>Bis zur 55. Minute des A-Jugendspiels hatte die Schiedsrichterin mehrere Entscheidungen gegen die stark körperlich unfair spielende Heimmannschaft getroffen. </a:t>
            </a:r>
          </a:p>
          <a:p>
            <a:r>
              <a:rPr lang="de-DE" sz="2200" b="0" dirty="0">
                <a:solidFill>
                  <a:schemeClr val="tx1"/>
                </a:solidFill>
                <a:latin typeface="+mj-lt"/>
              </a:rPr>
              <a:t>Dabei sind auch mehrere Verwarnungen ausgesprochen worden. </a:t>
            </a:r>
          </a:p>
          <a:p>
            <a:r>
              <a:rPr lang="de-DE" sz="2200" b="0" dirty="0">
                <a:solidFill>
                  <a:schemeClr val="tx1"/>
                </a:solidFill>
                <a:latin typeface="+mj-lt"/>
              </a:rPr>
              <a:t>Mittlerweile haben sich die Eltern der Spieler der Heimmannschaft gegen die Schiedsrichterin eingeschossen und sind sichtlich aggressiv. </a:t>
            </a:r>
          </a:p>
          <a:p>
            <a:r>
              <a:rPr lang="de-DE" sz="2200" b="0" dirty="0">
                <a:solidFill>
                  <a:schemeClr val="tx1"/>
                </a:solidFill>
                <a:latin typeface="+mj-lt"/>
              </a:rPr>
              <a:t>Bei der nächsten Entscheidung schreien nun mehrere Eltern wieder beleidigend:</a:t>
            </a:r>
          </a:p>
          <a:p>
            <a:r>
              <a:rPr lang="de-DE" sz="2200" b="0" dirty="0">
                <a:solidFill>
                  <a:schemeClr val="tx1"/>
                </a:solidFill>
                <a:latin typeface="+mj-lt"/>
              </a:rPr>
              <a:t>„Was pfeift das Arschloch jetzt wieder!“</a:t>
            </a:r>
          </a:p>
        </p:txBody>
      </p:sp>
    </p:spTree>
    <p:extLst>
      <p:ext uri="{BB962C8B-B14F-4D97-AF65-F5344CB8AC3E}">
        <p14:creationId xmlns:p14="http://schemas.microsoft.com/office/powerpoint/2010/main" val="253676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CCC650-FE62-61F7-1B83-29D311DD5DC6}"/>
              </a:ext>
            </a:extLst>
          </p:cNvPr>
          <p:cNvSpPr>
            <a:spLocks noGrp="1"/>
          </p:cNvSpPr>
          <p:nvPr>
            <p:ph type="title"/>
          </p:nvPr>
        </p:nvSpPr>
        <p:spPr>
          <a:xfrm>
            <a:off x="446284" y="712800"/>
            <a:ext cx="10113366" cy="371897"/>
          </a:xfrm>
        </p:spPr>
        <p:txBody>
          <a:bodyPr/>
          <a:lstStyle/>
          <a:p>
            <a:r>
              <a:rPr lang="de-DE" sz="2800" dirty="0"/>
              <a:t>Zwei mal Stopp, dann Abbruch!</a:t>
            </a:r>
            <a:endParaRPr lang="de-DE" dirty="0">
              <a:latin typeface="+mn-lt"/>
            </a:endParaRPr>
          </a:p>
        </p:txBody>
      </p:sp>
      <p:sp>
        <p:nvSpPr>
          <p:cNvPr id="3" name="Datumsplatzhalter 2">
            <a:extLst>
              <a:ext uri="{FF2B5EF4-FFF2-40B4-BE49-F238E27FC236}">
                <a16:creationId xmlns:a16="http://schemas.microsoft.com/office/drawing/2014/main" id="{F88FB65A-E837-0E5F-B9CE-CBE0C2D1AB2A}"/>
              </a:ext>
            </a:extLst>
          </p:cNvPr>
          <p:cNvSpPr>
            <a:spLocks noGrp="1"/>
          </p:cNvSpPr>
          <p:nvPr>
            <p:ph type="dt" sz="half" idx="10"/>
          </p:nvPr>
        </p:nvSpPr>
        <p:spPr/>
        <p:txBody>
          <a:bodyPr/>
          <a:lstStyle/>
          <a:p>
            <a:fld id="{B3FCC0A0-CE8E-44BD-BC5E-6D18D57B8D00}" type="datetime1">
              <a:rPr lang="de-DE" noProof="0" smtClean="0"/>
              <a:t>07.02.2024</a:t>
            </a:fld>
            <a:endParaRPr lang="de-DE" noProof="0" dirty="0"/>
          </a:p>
        </p:txBody>
      </p:sp>
      <p:sp>
        <p:nvSpPr>
          <p:cNvPr id="4" name="Foliennummernplatzhalter 3">
            <a:extLst>
              <a:ext uri="{FF2B5EF4-FFF2-40B4-BE49-F238E27FC236}">
                <a16:creationId xmlns:a16="http://schemas.microsoft.com/office/drawing/2014/main" id="{5BEABD3B-D203-DBDD-2179-50DFCBEE9C19}"/>
              </a:ext>
            </a:extLst>
          </p:cNvPr>
          <p:cNvSpPr>
            <a:spLocks noGrp="1"/>
          </p:cNvSpPr>
          <p:nvPr>
            <p:ph type="sldNum" sz="quarter" idx="12"/>
          </p:nvPr>
        </p:nvSpPr>
        <p:spPr/>
        <p:txBody>
          <a:bodyPr/>
          <a:lstStyle/>
          <a:p>
            <a:r>
              <a:rPr lang="de-DE" noProof="0"/>
              <a:t>Seite </a:t>
            </a:r>
            <a:fld id="{105F6080-11B6-4F5B-BFCF-ADAD48E4948B}" type="slidenum">
              <a:rPr lang="de-DE" noProof="0" smtClean="0"/>
              <a:pPr/>
              <a:t>15</a:t>
            </a:fld>
            <a:endParaRPr lang="de-DE" noProof="0" dirty="0"/>
          </a:p>
        </p:txBody>
      </p:sp>
      <p:sp>
        <p:nvSpPr>
          <p:cNvPr id="5" name="Textplatzhalter 4">
            <a:extLst>
              <a:ext uri="{FF2B5EF4-FFF2-40B4-BE49-F238E27FC236}">
                <a16:creationId xmlns:a16="http://schemas.microsoft.com/office/drawing/2014/main" id="{BCD99FCC-C40B-1E62-1587-52697D182250}"/>
              </a:ext>
            </a:extLst>
          </p:cNvPr>
          <p:cNvSpPr>
            <a:spLocks noGrp="1"/>
          </p:cNvSpPr>
          <p:nvPr>
            <p:ph type="body" sz="quarter" idx="13"/>
          </p:nvPr>
        </p:nvSpPr>
        <p:spPr>
          <a:xfrm>
            <a:off x="446284" y="1616606"/>
            <a:ext cx="11299616" cy="3200876"/>
          </a:xfrm>
        </p:spPr>
        <p:txBody>
          <a:bodyPr/>
          <a:lstStyle/>
          <a:p>
            <a:pPr>
              <a:buClr>
                <a:schemeClr val="accent2"/>
              </a:buClr>
            </a:pPr>
            <a:r>
              <a:rPr lang="de-DE" sz="2800" b="1" u="sng" dirty="0">
                <a:latin typeface="+mj-lt"/>
                <a:cs typeface="Arial" panose="020B0604020202020204" pitchFamily="34" charset="0"/>
              </a:rPr>
              <a:t>Beispiele:</a:t>
            </a:r>
          </a:p>
          <a:p>
            <a:endParaRPr lang="de-DE" sz="2600" dirty="0"/>
          </a:p>
          <a:p>
            <a:r>
              <a:rPr lang="de-DE" sz="2200" b="0" dirty="0">
                <a:solidFill>
                  <a:schemeClr val="tx1"/>
                </a:solidFill>
                <a:latin typeface="+mj-lt"/>
              </a:rPr>
              <a:t>In der 80. Minute wechselt der Trainer der Gästemannschaft seinen bis dahin erfolglosen Stürmer aus. Nun kommen von den Zuschauern abwertende Äußerungen gegenüber der Leistung des Stürmers. Der Stürmer und der Trainer beginnen nun immer heftiger werdende Wortgefechte mit den Zuschauern, die lauter und intensiver werden. </a:t>
            </a:r>
          </a:p>
          <a:p>
            <a:r>
              <a:rPr lang="de-DE" sz="2200" b="0" dirty="0">
                <a:solidFill>
                  <a:schemeClr val="tx1"/>
                </a:solidFill>
                <a:latin typeface="+mj-lt"/>
              </a:rPr>
              <a:t>Der Schiedsrichter versucht in der Unterbrechung die Situation zu beruhigen. </a:t>
            </a:r>
          </a:p>
          <a:p>
            <a:r>
              <a:rPr lang="de-DE" sz="2200" b="0" dirty="0">
                <a:solidFill>
                  <a:schemeClr val="tx1"/>
                </a:solidFill>
                <a:latin typeface="+mj-lt"/>
              </a:rPr>
              <a:t>Dies klappt auch zunächst mit Hilfe von Ordner, aber kurz bevor der SR wieder anpfeifen will, gehen die Konfrontationen wieder los.</a:t>
            </a:r>
          </a:p>
        </p:txBody>
      </p:sp>
    </p:spTree>
    <p:extLst>
      <p:ext uri="{BB962C8B-B14F-4D97-AF65-F5344CB8AC3E}">
        <p14:creationId xmlns:p14="http://schemas.microsoft.com/office/powerpoint/2010/main" val="268863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B28E6A2-F93D-4F76-B3D0-E0B99805D95A}"/>
              </a:ext>
            </a:extLst>
          </p:cNvPr>
          <p:cNvSpPr>
            <a:spLocks noGrp="1"/>
          </p:cNvSpPr>
          <p:nvPr>
            <p:ph type="body" sz="quarter" idx="13"/>
          </p:nvPr>
        </p:nvSpPr>
        <p:spPr>
          <a:xfrm>
            <a:off x="444843" y="2480776"/>
            <a:ext cx="6658266" cy="1025922"/>
          </a:xfrm>
        </p:spPr>
        <p:txBody>
          <a:bodyPr/>
          <a:lstStyle/>
          <a:p>
            <a:r>
              <a:rPr lang="de-DE" dirty="0"/>
              <a:t>Fragen und Anmerkungen ???</a:t>
            </a:r>
          </a:p>
        </p:txBody>
      </p:sp>
      <p:sp>
        <p:nvSpPr>
          <p:cNvPr id="3" name="Datumsplatzhalter 2">
            <a:extLst>
              <a:ext uri="{FF2B5EF4-FFF2-40B4-BE49-F238E27FC236}">
                <a16:creationId xmlns:a16="http://schemas.microsoft.com/office/drawing/2014/main" id="{FAAF123D-76C6-4AED-AFC6-DF7B6E98166C}"/>
              </a:ext>
            </a:extLst>
          </p:cNvPr>
          <p:cNvSpPr>
            <a:spLocks noGrp="1"/>
          </p:cNvSpPr>
          <p:nvPr>
            <p:ph type="dt" sz="half" idx="10"/>
          </p:nvPr>
        </p:nvSpPr>
        <p:spPr/>
        <p:txBody>
          <a:bodyPr/>
          <a:lstStyle/>
          <a:p>
            <a:fld id="{C522F82A-48CB-4550-9782-80652BE788D7}" type="datetime1">
              <a:rPr lang="de-DE" noProof="0" smtClean="0"/>
              <a:t>07.02.2024</a:t>
            </a:fld>
            <a:endParaRPr lang="de-DE" noProof="0" dirty="0"/>
          </a:p>
        </p:txBody>
      </p:sp>
      <p:sp>
        <p:nvSpPr>
          <p:cNvPr id="5" name="Foliennummernplatzhalter 4">
            <a:extLst>
              <a:ext uri="{FF2B5EF4-FFF2-40B4-BE49-F238E27FC236}">
                <a16:creationId xmlns:a16="http://schemas.microsoft.com/office/drawing/2014/main" id="{9348F2D6-D6E3-4676-9B09-949B46178668}"/>
              </a:ext>
            </a:extLst>
          </p:cNvPr>
          <p:cNvSpPr>
            <a:spLocks noGrp="1"/>
          </p:cNvSpPr>
          <p:nvPr>
            <p:ph type="sldNum" sz="quarter" idx="12"/>
          </p:nvPr>
        </p:nvSpPr>
        <p:spPr/>
        <p:txBody>
          <a:bodyPr/>
          <a:lstStyle/>
          <a:p>
            <a:r>
              <a:rPr lang="de-DE" noProof="0"/>
              <a:t>Seite </a:t>
            </a:r>
            <a:fld id="{105F6080-11B6-4F5B-BFCF-ADAD48E4948B}" type="slidenum">
              <a:rPr lang="de-DE" noProof="0" smtClean="0"/>
              <a:pPr/>
              <a:t>16</a:t>
            </a:fld>
            <a:endParaRPr lang="de-DE" noProof="0" dirty="0"/>
          </a:p>
        </p:txBody>
      </p:sp>
    </p:spTree>
    <p:extLst>
      <p:ext uri="{BB962C8B-B14F-4D97-AF65-F5344CB8AC3E}">
        <p14:creationId xmlns:p14="http://schemas.microsoft.com/office/powerpoint/2010/main" val="1670989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8913DE-BA8F-4158-A8CD-239065A4FB4B}"/>
              </a:ext>
            </a:extLst>
          </p:cNvPr>
          <p:cNvSpPr>
            <a:spLocks noGrp="1"/>
          </p:cNvSpPr>
          <p:nvPr>
            <p:ph type="ctrTitle"/>
          </p:nvPr>
        </p:nvSpPr>
        <p:spPr>
          <a:xfrm>
            <a:off x="444843" y="4269905"/>
            <a:ext cx="11301057" cy="512961"/>
          </a:xfrm>
        </p:spPr>
        <p:txBody>
          <a:bodyPr/>
          <a:lstStyle/>
          <a:p>
            <a:pPr algn="ctr"/>
            <a:r>
              <a:rPr lang="de-DE" dirty="0"/>
              <a:t>Vielen Dank für Eure Aufmerksamkeit</a:t>
            </a:r>
          </a:p>
        </p:txBody>
      </p:sp>
    </p:spTree>
    <p:extLst>
      <p:ext uri="{BB962C8B-B14F-4D97-AF65-F5344CB8AC3E}">
        <p14:creationId xmlns:p14="http://schemas.microsoft.com/office/powerpoint/2010/main" val="2243248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CCC650-FE62-61F7-1B83-29D311DD5DC6}"/>
              </a:ext>
            </a:extLst>
          </p:cNvPr>
          <p:cNvSpPr>
            <a:spLocks noGrp="1"/>
          </p:cNvSpPr>
          <p:nvPr>
            <p:ph type="title"/>
          </p:nvPr>
        </p:nvSpPr>
        <p:spPr>
          <a:xfrm>
            <a:off x="446284" y="712800"/>
            <a:ext cx="10113366" cy="373692"/>
          </a:xfrm>
        </p:spPr>
        <p:txBody>
          <a:bodyPr/>
          <a:lstStyle/>
          <a:p>
            <a:r>
              <a:rPr lang="de-DE" sz="2800" dirty="0">
                <a:latin typeface="+mn-lt"/>
                <a:cs typeface="Arial" panose="020B0604020202020204" pitchFamily="34" charset="0"/>
              </a:rPr>
              <a:t>Bevor wir zum Thema kommen…</a:t>
            </a:r>
            <a:endParaRPr lang="de-DE" dirty="0">
              <a:latin typeface="+mn-lt"/>
            </a:endParaRPr>
          </a:p>
        </p:txBody>
      </p:sp>
      <p:sp>
        <p:nvSpPr>
          <p:cNvPr id="3" name="Datumsplatzhalter 2">
            <a:extLst>
              <a:ext uri="{FF2B5EF4-FFF2-40B4-BE49-F238E27FC236}">
                <a16:creationId xmlns:a16="http://schemas.microsoft.com/office/drawing/2014/main" id="{F88FB65A-E837-0E5F-B9CE-CBE0C2D1AB2A}"/>
              </a:ext>
            </a:extLst>
          </p:cNvPr>
          <p:cNvSpPr>
            <a:spLocks noGrp="1"/>
          </p:cNvSpPr>
          <p:nvPr>
            <p:ph type="dt" sz="half" idx="10"/>
          </p:nvPr>
        </p:nvSpPr>
        <p:spPr/>
        <p:txBody>
          <a:bodyPr/>
          <a:lstStyle/>
          <a:p>
            <a:fld id="{B3FCC0A0-CE8E-44BD-BC5E-6D18D57B8D00}" type="datetime1">
              <a:rPr lang="de-DE" noProof="0" smtClean="0"/>
              <a:t>07.02.2024</a:t>
            </a:fld>
            <a:endParaRPr lang="de-DE" noProof="0" dirty="0"/>
          </a:p>
        </p:txBody>
      </p:sp>
      <p:sp>
        <p:nvSpPr>
          <p:cNvPr id="4" name="Foliennummernplatzhalter 3">
            <a:extLst>
              <a:ext uri="{FF2B5EF4-FFF2-40B4-BE49-F238E27FC236}">
                <a16:creationId xmlns:a16="http://schemas.microsoft.com/office/drawing/2014/main" id="{5BEABD3B-D203-DBDD-2179-50DFCBEE9C19}"/>
              </a:ext>
            </a:extLst>
          </p:cNvPr>
          <p:cNvSpPr>
            <a:spLocks noGrp="1"/>
          </p:cNvSpPr>
          <p:nvPr>
            <p:ph type="sldNum" sz="quarter" idx="12"/>
          </p:nvPr>
        </p:nvSpPr>
        <p:spPr/>
        <p:txBody>
          <a:bodyPr/>
          <a:lstStyle/>
          <a:p>
            <a:r>
              <a:rPr lang="de-DE" noProof="0"/>
              <a:t>Seite </a:t>
            </a:r>
            <a:fld id="{105F6080-11B6-4F5B-BFCF-ADAD48E4948B}" type="slidenum">
              <a:rPr lang="de-DE" noProof="0" smtClean="0"/>
              <a:pPr/>
              <a:t>2</a:t>
            </a:fld>
            <a:endParaRPr lang="de-DE" noProof="0" dirty="0"/>
          </a:p>
        </p:txBody>
      </p:sp>
      <p:sp>
        <p:nvSpPr>
          <p:cNvPr id="5" name="Textplatzhalter 4">
            <a:extLst>
              <a:ext uri="{FF2B5EF4-FFF2-40B4-BE49-F238E27FC236}">
                <a16:creationId xmlns:a16="http://schemas.microsoft.com/office/drawing/2014/main" id="{BCD99FCC-C40B-1E62-1587-52697D182250}"/>
              </a:ext>
            </a:extLst>
          </p:cNvPr>
          <p:cNvSpPr>
            <a:spLocks noGrp="1"/>
          </p:cNvSpPr>
          <p:nvPr>
            <p:ph type="body" sz="quarter" idx="13"/>
          </p:nvPr>
        </p:nvSpPr>
        <p:spPr>
          <a:xfrm>
            <a:off x="446284" y="1616606"/>
            <a:ext cx="11299616" cy="4801314"/>
          </a:xfrm>
        </p:spPr>
        <p:txBody>
          <a:bodyPr/>
          <a:lstStyle/>
          <a:p>
            <a:r>
              <a:rPr lang="de-DE" sz="2800" b="1" u="sng" dirty="0">
                <a:latin typeface="+mj-lt"/>
                <a:cs typeface="Arial" panose="020B0604020202020204" pitchFamily="34" charset="0"/>
              </a:rPr>
              <a:t>Was haben wir bereits gemacht zum Thema Gewaltprävention?</a:t>
            </a:r>
          </a:p>
          <a:p>
            <a:pPr>
              <a:buClr>
                <a:schemeClr val="accent2"/>
              </a:buClr>
            </a:pPr>
            <a:endParaRPr lang="de-DE" sz="2600" dirty="0">
              <a:latin typeface="+mj-lt"/>
            </a:endParaRPr>
          </a:p>
          <a:p>
            <a:pPr marL="342900" indent="-342900">
              <a:buClr>
                <a:schemeClr val="accent2"/>
              </a:buClr>
              <a:buFont typeface="Wingdings" panose="05000000000000000000" pitchFamily="2" charset="2"/>
              <a:buChar char="Ø"/>
            </a:pPr>
            <a:r>
              <a:rPr lang="de-DE" sz="2200" b="0" dirty="0">
                <a:solidFill>
                  <a:schemeClr val="tx1"/>
                </a:solidFill>
                <a:latin typeface="+mj-lt"/>
                <a:cs typeface="Arial" panose="020B0604020202020204" pitchFamily="34" charset="0"/>
              </a:rPr>
              <a:t>Gründung der AG „Fair Play“ und daraus entstandene Maßnahmen</a:t>
            </a:r>
          </a:p>
          <a:p>
            <a:pPr marL="342900" indent="-342900">
              <a:buClr>
                <a:schemeClr val="accent2"/>
              </a:buClr>
              <a:buFont typeface="Wingdings" panose="05000000000000000000" pitchFamily="2" charset="2"/>
              <a:buChar char="Ø"/>
            </a:pPr>
            <a:endParaRPr lang="de-DE" sz="2200" b="0" dirty="0">
              <a:solidFill>
                <a:schemeClr val="tx1"/>
              </a:solidFill>
              <a:latin typeface="+mj-lt"/>
              <a:cs typeface="Arial" panose="020B0604020202020204" pitchFamily="34" charset="0"/>
            </a:endParaRPr>
          </a:p>
          <a:p>
            <a:pPr marL="342900" indent="-342900">
              <a:buClr>
                <a:schemeClr val="accent2"/>
              </a:buClr>
              <a:buFont typeface="Wingdings" panose="05000000000000000000" pitchFamily="2" charset="2"/>
              <a:buChar char="Ø"/>
            </a:pPr>
            <a:r>
              <a:rPr lang="de-DE" sz="2200" b="0" dirty="0">
                <a:solidFill>
                  <a:schemeClr val="tx1"/>
                </a:solidFill>
                <a:latin typeface="+mj-lt"/>
                <a:cs typeface="Arial" panose="020B0604020202020204" pitchFamily="34" charset="0"/>
              </a:rPr>
              <a:t>Veranstaltung interkulturelle Kommunikation mit Max Engl</a:t>
            </a:r>
          </a:p>
          <a:p>
            <a:pPr marL="342900" indent="-342900">
              <a:buClr>
                <a:schemeClr val="accent2"/>
              </a:buClr>
              <a:buFont typeface="Wingdings" panose="05000000000000000000" pitchFamily="2" charset="2"/>
              <a:buChar char="Ø"/>
            </a:pPr>
            <a:endParaRPr lang="de-DE" sz="2200" b="0" dirty="0">
              <a:solidFill>
                <a:schemeClr val="tx1"/>
              </a:solidFill>
              <a:latin typeface="+mj-lt"/>
              <a:cs typeface="Arial" panose="020B0604020202020204" pitchFamily="34" charset="0"/>
            </a:endParaRPr>
          </a:p>
          <a:p>
            <a:pPr marL="342900" indent="-342900">
              <a:buClr>
                <a:schemeClr val="accent2"/>
              </a:buClr>
              <a:buFont typeface="Wingdings" panose="05000000000000000000" pitchFamily="2" charset="2"/>
              <a:buChar char="Ø"/>
            </a:pPr>
            <a:r>
              <a:rPr lang="de-DE" sz="2200" b="0" dirty="0">
                <a:solidFill>
                  <a:schemeClr val="tx1"/>
                </a:solidFill>
                <a:latin typeface="+mj-lt"/>
                <a:cs typeface="Arial" panose="020B0604020202020204" pitchFamily="34" charset="0"/>
              </a:rPr>
              <a:t>Staffeltage mit allen Vereinen des Kreises</a:t>
            </a:r>
          </a:p>
          <a:p>
            <a:pPr marL="342900" indent="-342900">
              <a:buClr>
                <a:schemeClr val="accent2"/>
              </a:buClr>
              <a:buFont typeface="Wingdings" panose="05000000000000000000" pitchFamily="2" charset="2"/>
              <a:buChar char="Ø"/>
            </a:pPr>
            <a:endParaRPr lang="de-DE" sz="2200" b="0" dirty="0">
              <a:solidFill>
                <a:schemeClr val="tx1"/>
              </a:solidFill>
              <a:latin typeface="+mj-lt"/>
              <a:cs typeface="Arial" panose="020B0604020202020204" pitchFamily="34" charset="0"/>
            </a:endParaRPr>
          </a:p>
          <a:p>
            <a:pPr marL="342900" indent="-342900">
              <a:buClr>
                <a:schemeClr val="accent2"/>
              </a:buClr>
              <a:buFont typeface="Wingdings" panose="05000000000000000000" pitchFamily="2" charset="2"/>
              <a:buChar char="Ø"/>
            </a:pPr>
            <a:endParaRPr lang="de-DE" sz="2200" b="0" dirty="0">
              <a:solidFill>
                <a:schemeClr val="tx1"/>
              </a:solidFill>
              <a:latin typeface="+mj-lt"/>
              <a:cs typeface="Arial" panose="020B0604020202020204" pitchFamily="34" charset="0"/>
            </a:endParaRPr>
          </a:p>
          <a:p>
            <a:pPr>
              <a:buClr>
                <a:schemeClr val="accent2"/>
              </a:buClr>
            </a:pPr>
            <a:r>
              <a:rPr lang="de-DE" sz="2200" dirty="0">
                <a:solidFill>
                  <a:schemeClr val="tx1"/>
                </a:solidFill>
                <a:latin typeface="+mj-lt"/>
                <a:cs typeface="Arial" panose="020B0604020202020204" pitchFamily="34" charset="0"/>
              </a:rPr>
              <a:t>Bislang ergreifen wir Maßnahmen beginnend von Sperren, Sportgerichtsverfahren, über Spielaufsichten mit erhöhtem Risiko, bis hin zur Auflage von Gewaltpräventionen oder sogar </a:t>
            </a:r>
          </a:p>
          <a:p>
            <a:pPr>
              <a:buClr>
                <a:schemeClr val="accent2"/>
              </a:buClr>
            </a:pPr>
            <a:r>
              <a:rPr lang="de-DE" sz="2200" dirty="0">
                <a:solidFill>
                  <a:schemeClr val="tx1"/>
                </a:solidFill>
                <a:latin typeface="+mj-lt"/>
                <a:cs typeface="Arial" panose="020B0604020202020204" pitchFamily="34" charset="0"/>
              </a:rPr>
              <a:t>dem Verbandsausschluss!</a:t>
            </a:r>
          </a:p>
          <a:p>
            <a:pPr>
              <a:buClr>
                <a:schemeClr val="accent2"/>
              </a:buClr>
            </a:pPr>
            <a:endParaRPr lang="de-DE" sz="2200" b="0" dirty="0">
              <a:solidFill>
                <a:schemeClr val="tx1"/>
              </a:solidFill>
              <a:latin typeface="+mj-lt"/>
              <a:cs typeface="Arial" panose="020B0604020202020204" pitchFamily="34" charset="0"/>
            </a:endParaRPr>
          </a:p>
          <a:p>
            <a:endParaRPr lang="de-DE" dirty="0"/>
          </a:p>
        </p:txBody>
      </p:sp>
    </p:spTree>
    <p:extLst>
      <p:ext uri="{BB962C8B-B14F-4D97-AF65-F5344CB8AC3E}">
        <p14:creationId xmlns:p14="http://schemas.microsoft.com/office/powerpoint/2010/main" val="91130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CCC650-FE62-61F7-1B83-29D311DD5DC6}"/>
              </a:ext>
            </a:extLst>
          </p:cNvPr>
          <p:cNvSpPr>
            <a:spLocks noGrp="1"/>
          </p:cNvSpPr>
          <p:nvPr>
            <p:ph type="title"/>
          </p:nvPr>
        </p:nvSpPr>
        <p:spPr>
          <a:xfrm>
            <a:off x="446284" y="712800"/>
            <a:ext cx="10113366" cy="373692"/>
          </a:xfrm>
        </p:spPr>
        <p:txBody>
          <a:bodyPr/>
          <a:lstStyle/>
          <a:p>
            <a:r>
              <a:rPr lang="de-DE" sz="2800" dirty="0">
                <a:latin typeface="+mn-lt"/>
                <a:cs typeface="Arial" panose="020B0604020202020204" pitchFamily="34" charset="0"/>
              </a:rPr>
              <a:t>Bevor wir zum Thema kommen…</a:t>
            </a:r>
            <a:endParaRPr lang="de-DE" dirty="0">
              <a:latin typeface="+mn-lt"/>
            </a:endParaRPr>
          </a:p>
        </p:txBody>
      </p:sp>
      <p:sp>
        <p:nvSpPr>
          <p:cNvPr id="3" name="Datumsplatzhalter 2">
            <a:extLst>
              <a:ext uri="{FF2B5EF4-FFF2-40B4-BE49-F238E27FC236}">
                <a16:creationId xmlns:a16="http://schemas.microsoft.com/office/drawing/2014/main" id="{F88FB65A-E837-0E5F-B9CE-CBE0C2D1AB2A}"/>
              </a:ext>
            </a:extLst>
          </p:cNvPr>
          <p:cNvSpPr>
            <a:spLocks noGrp="1"/>
          </p:cNvSpPr>
          <p:nvPr>
            <p:ph type="dt" sz="half" idx="10"/>
          </p:nvPr>
        </p:nvSpPr>
        <p:spPr/>
        <p:txBody>
          <a:bodyPr/>
          <a:lstStyle/>
          <a:p>
            <a:fld id="{B3FCC0A0-CE8E-44BD-BC5E-6D18D57B8D00}" type="datetime1">
              <a:rPr lang="de-DE" noProof="0" smtClean="0"/>
              <a:t>07.02.2024</a:t>
            </a:fld>
            <a:endParaRPr lang="de-DE" noProof="0" dirty="0"/>
          </a:p>
        </p:txBody>
      </p:sp>
      <p:sp>
        <p:nvSpPr>
          <p:cNvPr id="4" name="Foliennummernplatzhalter 3">
            <a:extLst>
              <a:ext uri="{FF2B5EF4-FFF2-40B4-BE49-F238E27FC236}">
                <a16:creationId xmlns:a16="http://schemas.microsoft.com/office/drawing/2014/main" id="{5BEABD3B-D203-DBDD-2179-50DFCBEE9C19}"/>
              </a:ext>
            </a:extLst>
          </p:cNvPr>
          <p:cNvSpPr>
            <a:spLocks noGrp="1"/>
          </p:cNvSpPr>
          <p:nvPr>
            <p:ph type="sldNum" sz="quarter" idx="12"/>
          </p:nvPr>
        </p:nvSpPr>
        <p:spPr/>
        <p:txBody>
          <a:bodyPr/>
          <a:lstStyle/>
          <a:p>
            <a:r>
              <a:rPr lang="de-DE" noProof="0"/>
              <a:t>Seite </a:t>
            </a:r>
            <a:fld id="{105F6080-11B6-4F5B-BFCF-ADAD48E4948B}" type="slidenum">
              <a:rPr lang="de-DE" noProof="0" smtClean="0"/>
              <a:pPr/>
              <a:t>3</a:t>
            </a:fld>
            <a:endParaRPr lang="de-DE" noProof="0" dirty="0"/>
          </a:p>
        </p:txBody>
      </p:sp>
      <p:sp>
        <p:nvSpPr>
          <p:cNvPr id="5" name="Textplatzhalter 4">
            <a:extLst>
              <a:ext uri="{FF2B5EF4-FFF2-40B4-BE49-F238E27FC236}">
                <a16:creationId xmlns:a16="http://schemas.microsoft.com/office/drawing/2014/main" id="{BCD99FCC-C40B-1E62-1587-52697D182250}"/>
              </a:ext>
            </a:extLst>
          </p:cNvPr>
          <p:cNvSpPr>
            <a:spLocks noGrp="1"/>
          </p:cNvSpPr>
          <p:nvPr>
            <p:ph type="body" sz="quarter" idx="13"/>
          </p:nvPr>
        </p:nvSpPr>
        <p:spPr>
          <a:xfrm>
            <a:off x="446284" y="1616606"/>
            <a:ext cx="11299616" cy="5139869"/>
          </a:xfrm>
        </p:spPr>
        <p:txBody>
          <a:bodyPr/>
          <a:lstStyle/>
          <a:p>
            <a:r>
              <a:rPr lang="de-DE" sz="2800" b="1" u="sng" dirty="0">
                <a:latin typeface="+mj-lt"/>
                <a:cs typeface="Arial" panose="020B0604020202020204" pitchFamily="34" charset="0"/>
              </a:rPr>
              <a:t>ACHTUNG: Der Spielabbruch ist und bleibt weiterhin jederzeit möglich!</a:t>
            </a:r>
          </a:p>
          <a:p>
            <a:pPr>
              <a:buClr>
                <a:schemeClr val="accent2"/>
              </a:buClr>
            </a:pPr>
            <a:endParaRPr lang="de-DE" sz="2600" dirty="0">
              <a:latin typeface="+mj-lt"/>
            </a:endParaRPr>
          </a:p>
          <a:p>
            <a:pPr marL="342900" indent="-342900">
              <a:buClr>
                <a:schemeClr val="accent2"/>
              </a:buClr>
              <a:buFont typeface="Wingdings" panose="05000000000000000000" pitchFamily="2" charset="2"/>
              <a:buChar char="Ø"/>
            </a:pPr>
            <a:r>
              <a:rPr lang="de-DE" sz="2200" b="0" dirty="0">
                <a:solidFill>
                  <a:schemeClr val="tx1"/>
                </a:solidFill>
                <a:latin typeface="+mj-lt"/>
                <a:cs typeface="Arial" panose="020B0604020202020204" pitchFamily="34" charset="0"/>
              </a:rPr>
              <a:t>Handout </a:t>
            </a:r>
            <a:r>
              <a:rPr lang="de-DE" sz="2200" b="0" dirty="0">
                <a:solidFill>
                  <a:srgbClr val="FF0000"/>
                </a:solidFill>
                <a:latin typeface="+mj-lt"/>
                <a:cs typeface="Arial" panose="020B0604020202020204" pitchFamily="34" charset="0"/>
              </a:rPr>
              <a:t>„Übersicht Spielabbruch“ </a:t>
            </a:r>
            <a:r>
              <a:rPr lang="de-DE" sz="2200" b="0" dirty="0">
                <a:solidFill>
                  <a:schemeClr val="tx1"/>
                </a:solidFill>
                <a:latin typeface="+mj-lt"/>
                <a:cs typeface="Arial" panose="020B0604020202020204" pitchFamily="34" charset="0"/>
              </a:rPr>
              <a:t>bitte beachten!</a:t>
            </a:r>
          </a:p>
          <a:p>
            <a:pPr marL="342900" indent="-342900">
              <a:buClr>
                <a:schemeClr val="accent2"/>
              </a:buClr>
              <a:buFont typeface="Wingdings" panose="05000000000000000000" pitchFamily="2" charset="2"/>
              <a:buChar char="Ø"/>
            </a:pPr>
            <a:endParaRPr lang="de-DE" sz="2200" b="0" dirty="0">
              <a:solidFill>
                <a:schemeClr val="tx1"/>
              </a:solidFill>
              <a:latin typeface="+mj-lt"/>
              <a:cs typeface="Arial" panose="020B0604020202020204" pitchFamily="34" charset="0"/>
            </a:endParaRPr>
          </a:p>
          <a:p>
            <a:pPr marL="342900" indent="-342900">
              <a:buClr>
                <a:schemeClr val="accent2"/>
              </a:buClr>
              <a:buFont typeface="Wingdings" panose="05000000000000000000" pitchFamily="2" charset="2"/>
              <a:buChar char="Ø"/>
            </a:pPr>
            <a:r>
              <a:rPr lang="de-DE" sz="2200" b="0" dirty="0">
                <a:solidFill>
                  <a:schemeClr val="tx1"/>
                </a:solidFill>
                <a:latin typeface="+mj-lt"/>
                <a:cs typeface="Arial" panose="020B0604020202020204" pitchFamily="34" charset="0"/>
              </a:rPr>
              <a:t>Über Allem steht: "Die Entscheidung über einen Spielabbruch obliegt dem SR!</a:t>
            </a:r>
          </a:p>
          <a:p>
            <a:pPr marL="342900" indent="-342900">
              <a:buClr>
                <a:schemeClr val="accent2"/>
              </a:buClr>
              <a:buFont typeface="Wingdings" panose="05000000000000000000" pitchFamily="2" charset="2"/>
              <a:buChar char="Ø"/>
            </a:pPr>
            <a:endParaRPr lang="de-DE" sz="2200" b="0" dirty="0">
              <a:solidFill>
                <a:schemeClr val="tx1"/>
              </a:solidFill>
              <a:latin typeface="+mj-lt"/>
              <a:cs typeface="Arial" panose="020B0604020202020204" pitchFamily="34" charset="0"/>
            </a:endParaRPr>
          </a:p>
          <a:p>
            <a:pPr marL="342900" indent="-342900">
              <a:buClr>
                <a:schemeClr val="accent2"/>
              </a:buClr>
              <a:buFont typeface="Wingdings" panose="05000000000000000000" pitchFamily="2" charset="2"/>
              <a:buChar char="Ø"/>
            </a:pPr>
            <a:r>
              <a:rPr lang="de-DE" sz="2200" b="0" dirty="0">
                <a:solidFill>
                  <a:schemeClr val="tx1"/>
                </a:solidFill>
                <a:latin typeface="+mj-lt"/>
                <a:cs typeface="Arial" panose="020B0604020202020204" pitchFamily="34" charset="0"/>
              </a:rPr>
              <a:t>Der SR muss in der Lage sein / sich in der Lage fühlen, das Spiel fortzuführen.</a:t>
            </a:r>
          </a:p>
          <a:p>
            <a:pPr marL="342900" indent="-342900">
              <a:buClr>
                <a:schemeClr val="accent2"/>
              </a:buClr>
              <a:buFont typeface="Wingdings" panose="05000000000000000000" pitchFamily="2" charset="2"/>
              <a:buChar char="Ø"/>
            </a:pPr>
            <a:endParaRPr lang="de-DE" sz="2200" b="0" dirty="0">
              <a:solidFill>
                <a:schemeClr val="tx1"/>
              </a:solidFill>
              <a:latin typeface="+mj-lt"/>
              <a:cs typeface="Arial" panose="020B0604020202020204" pitchFamily="34" charset="0"/>
            </a:endParaRPr>
          </a:p>
          <a:p>
            <a:pPr>
              <a:buClr>
                <a:schemeClr val="accent2"/>
              </a:buClr>
            </a:pPr>
            <a:endParaRPr lang="de-DE" sz="2200" b="0" dirty="0">
              <a:solidFill>
                <a:schemeClr val="tx1"/>
              </a:solidFill>
              <a:latin typeface="+mj-lt"/>
              <a:cs typeface="Arial" panose="020B0604020202020204" pitchFamily="34" charset="0"/>
            </a:endParaRPr>
          </a:p>
          <a:p>
            <a:pPr marL="342900" indent="-342900">
              <a:buClr>
                <a:schemeClr val="accent2"/>
              </a:buClr>
              <a:buFont typeface="Wingdings" panose="05000000000000000000" pitchFamily="2" charset="2"/>
              <a:buChar char="Ø"/>
            </a:pPr>
            <a:endParaRPr lang="de-DE" sz="2200" b="0" dirty="0">
              <a:solidFill>
                <a:schemeClr val="tx1"/>
              </a:solidFill>
              <a:latin typeface="+mj-lt"/>
              <a:cs typeface="Arial" panose="020B0604020202020204" pitchFamily="34" charset="0"/>
            </a:endParaRPr>
          </a:p>
          <a:p>
            <a:pPr marL="342900" indent="-342900">
              <a:buClr>
                <a:schemeClr val="accent2"/>
              </a:buClr>
              <a:buFont typeface="Wingdings" panose="05000000000000000000" pitchFamily="2" charset="2"/>
              <a:buChar char="Ø"/>
            </a:pPr>
            <a:endParaRPr lang="de-DE" sz="2200" b="0" dirty="0">
              <a:solidFill>
                <a:schemeClr val="tx1"/>
              </a:solidFill>
              <a:latin typeface="+mj-lt"/>
              <a:cs typeface="Arial" panose="020B0604020202020204" pitchFamily="34" charset="0"/>
            </a:endParaRPr>
          </a:p>
          <a:p>
            <a:pPr marL="342900" indent="-342900">
              <a:buClr>
                <a:schemeClr val="accent2"/>
              </a:buClr>
              <a:buFont typeface="Wingdings" panose="05000000000000000000" pitchFamily="2" charset="2"/>
              <a:buChar char="Ø"/>
            </a:pPr>
            <a:endParaRPr lang="de-DE" sz="2200" b="0" dirty="0">
              <a:solidFill>
                <a:schemeClr val="tx1"/>
              </a:solidFill>
              <a:latin typeface="+mj-lt"/>
              <a:cs typeface="Arial" panose="020B0604020202020204" pitchFamily="34" charset="0"/>
            </a:endParaRPr>
          </a:p>
          <a:p>
            <a:pPr marL="342900" indent="-342900">
              <a:buClr>
                <a:schemeClr val="accent2"/>
              </a:buClr>
              <a:buFont typeface="Wingdings" panose="05000000000000000000" pitchFamily="2" charset="2"/>
              <a:buChar char="Ø"/>
            </a:pPr>
            <a:endParaRPr lang="de-DE" sz="2200" b="0" dirty="0">
              <a:solidFill>
                <a:schemeClr val="tx1"/>
              </a:solidFill>
              <a:latin typeface="+mj-lt"/>
              <a:cs typeface="Arial" panose="020B0604020202020204" pitchFamily="34" charset="0"/>
            </a:endParaRPr>
          </a:p>
          <a:p>
            <a:pPr>
              <a:buClr>
                <a:schemeClr val="accent2"/>
              </a:buClr>
            </a:pPr>
            <a:endParaRPr lang="de-DE" sz="2200" b="0" dirty="0">
              <a:solidFill>
                <a:schemeClr val="tx1"/>
              </a:solidFill>
              <a:latin typeface="+mj-lt"/>
              <a:cs typeface="Arial" panose="020B0604020202020204" pitchFamily="34" charset="0"/>
            </a:endParaRPr>
          </a:p>
          <a:p>
            <a:endParaRPr lang="de-DE" dirty="0"/>
          </a:p>
        </p:txBody>
      </p:sp>
    </p:spTree>
    <p:extLst>
      <p:ext uri="{BB962C8B-B14F-4D97-AF65-F5344CB8AC3E}">
        <p14:creationId xmlns:p14="http://schemas.microsoft.com/office/powerpoint/2010/main" val="248762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CCC650-FE62-61F7-1B83-29D311DD5DC6}"/>
              </a:ext>
            </a:extLst>
          </p:cNvPr>
          <p:cNvSpPr>
            <a:spLocks noGrp="1"/>
          </p:cNvSpPr>
          <p:nvPr>
            <p:ph type="title"/>
          </p:nvPr>
        </p:nvSpPr>
        <p:spPr>
          <a:xfrm>
            <a:off x="446284" y="712800"/>
            <a:ext cx="10113366" cy="371897"/>
          </a:xfrm>
        </p:spPr>
        <p:txBody>
          <a:bodyPr/>
          <a:lstStyle/>
          <a:p>
            <a:r>
              <a:rPr lang="de-DE" sz="2800" dirty="0">
                <a:latin typeface="+mn-lt"/>
                <a:cs typeface="Arial" panose="020B0604020202020204" pitchFamily="34" charset="0"/>
              </a:rPr>
              <a:t>Fragen und Antworten</a:t>
            </a:r>
            <a:endParaRPr lang="de-DE" dirty="0">
              <a:latin typeface="+mn-lt"/>
            </a:endParaRPr>
          </a:p>
        </p:txBody>
      </p:sp>
      <p:sp>
        <p:nvSpPr>
          <p:cNvPr id="3" name="Datumsplatzhalter 2">
            <a:extLst>
              <a:ext uri="{FF2B5EF4-FFF2-40B4-BE49-F238E27FC236}">
                <a16:creationId xmlns:a16="http://schemas.microsoft.com/office/drawing/2014/main" id="{F88FB65A-E837-0E5F-B9CE-CBE0C2D1AB2A}"/>
              </a:ext>
            </a:extLst>
          </p:cNvPr>
          <p:cNvSpPr>
            <a:spLocks noGrp="1"/>
          </p:cNvSpPr>
          <p:nvPr>
            <p:ph type="dt" sz="half" idx="10"/>
          </p:nvPr>
        </p:nvSpPr>
        <p:spPr/>
        <p:txBody>
          <a:bodyPr/>
          <a:lstStyle/>
          <a:p>
            <a:fld id="{B3FCC0A0-CE8E-44BD-BC5E-6D18D57B8D00}" type="datetime1">
              <a:rPr lang="de-DE" noProof="0" smtClean="0"/>
              <a:t>07.02.2024</a:t>
            </a:fld>
            <a:endParaRPr lang="de-DE" noProof="0" dirty="0"/>
          </a:p>
        </p:txBody>
      </p:sp>
      <p:sp>
        <p:nvSpPr>
          <p:cNvPr id="4" name="Foliennummernplatzhalter 3">
            <a:extLst>
              <a:ext uri="{FF2B5EF4-FFF2-40B4-BE49-F238E27FC236}">
                <a16:creationId xmlns:a16="http://schemas.microsoft.com/office/drawing/2014/main" id="{5BEABD3B-D203-DBDD-2179-50DFCBEE9C19}"/>
              </a:ext>
            </a:extLst>
          </p:cNvPr>
          <p:cNvSpPr>
            <a:spLocks noGrp="1"/>
          </p:cNvSpPr>
          <p:nvPr>
            <p:ph type="sldNum" sz="quarter" idx="12"/>
          </p:nvPr>
        </p:nvSpPr>
        <p:spPr/>
        <p:txBody>
          <a:bodyPr/>
          <a:lstStyle/>
          <a:p>
            <a:r>
              <a:rPr lang="de-DE" noProof="0"/>
              <a:t>Seite </a:t>
            </a:r>
            <a:fld id="{105F6080-11B6-4F5B-BFCF-ADAD48E4948B}" type="slidenum">
              <a:rPr lang="de-DE" noProof="0" smtClean="0"/>
              <a:pPr/>
              <a:t>4</a:t>
            </a:fld>
            <a:endParaRPr lang="de-DE" noProof="0" dirty="0"/>
          </a:p>
        </p:txBody>
      </p:sp>
      <p:sp>
        <p:nvSpPr>
          <p:cNvPr id="5" name="Textplatzhalter 4">
            <a:extLst>
              <a:ext uri="{FF2B5EF4-FFF2-40B4-BE49-F238E27FC236}">
                <a16:creationId xmlns:a16="http://schemas.microsoft.com/office/drawing/2014/main" id="{BCD99FCC-C40B-1E62-1587-52697D182250}"/>
              </a:ext>
            </a:extLst>
          </p:cNvPr>
          <p:cNvSpPr>
            <a:spLocks noGrp="1"/>
          </p:cNvSpPr>
          <p:nvPr>
            <p:ph type="body" sz="quarter" idx="13"/>
          </p:nvPr>
        </p:nvSpPr>
        <p:spPr>
          <a:xfrm>
            <a:off x="446284" y="1616606"/>
            <a:ext cx="11299616" cy="2769989"/>
          </a:xfrm>
        </p:spPr>
        <p:txBody>
          <a:bodyPr/>
          <a:lstStyle/>
          <a:p>
            <a:r>
              <a:rPr lang="de-DE" sz="2800" b="1" u="sng" dirty="0">
                <a:latin typeface="+mj-lt"/>
                <a:cs typeface="Arial" panose="020B0604020202020204" pitchFamily="34" charset="0"/>
              </a:rPr>
              <a:t>Was sind die Ziele von STOPP?</a:t>
            </a:r>
          </a:p>
          <a:p>
            <a:pPr>
              <a:buClr>
                <a:schemeClr val="accent2"/>
              </a:buClr>
            </a:pPr>
            <a:endParaRPr lang="de-DE" sz="2600" dirty="0">
              <a:latin typeface="+mj-lt"/>
            </a:endParaRPr>
          </a:p>
          <a:p>
            <a:pPr>
              <a:buClr>
                <a:schemeClr val="accent2"/>
              </a:buClr>
            </a:pPr>
            <a:r>
              <a:rPr lang="de-DE" sz="2200" b="0" dirty="0">
                <a:solidFill>
                  <a:schemeClr val="tx1"/>
                </a:solidFill>
                <a:latin typeface="+mj-lt"/>
                <a:cs typeface="Arial" panose="020B0604020202020204" pitchFamily="34" charset="0"/>
              </a:rPr>
              <a:t>Mit dem Konzept „STOPP“ möchten wir unseren Schiedsrichtern eine konkrete Handlungsanweisung an die Hand geben, um eine drohende Eskalationsspirale zu stoppen und dynamisch sowie überemotionale Abläufe während eines Spiels gezielt zu unterbrechen. </a:t>
            </a:r>
          </a:p>
          <a:p>
            <a:pPr>
              <a:buClr>
                <a:schemeClr val="accent2"/>
              </a:buClr>
            </a:pPr>
            <a:r>
              <a:rPr lang="de-DE" sz="2200" b="0" dirty="0">
                <a:solidFill>
                  <a:schemeClr val="tx1"/>
                </a:solidFill>
                <a:latin typeface="+mj-lt"/>
                <a:cs typeface="Arial" panose="020B0604020202020204" pitchFamily="34" charset="0"/>
              </a:rPr>
              <a:t>Das einfache, leichte vermittelbare Instrument soll dabei helfen, Gewaltvorfälle und Spielabbrüche zu verhindern. Es soll als aktive Gewaltprävention dienen.</a:t>
            </a:r>
          </a:p>
          <a:p>
            <a:endParaRPr lang="de-DE" dirty="0"/>
          </a:p>
        </p:txBody>
      </p:sp>
    </p:spTree>
    <p:extLst>
      <p:ext uri="{BB962C8B-B14F-4D97-AF65-F5344CB8AC3E}">
        <p14:creationId xmlns:p14="http://schemas.microsoft.com/office/powerpoint/2010/main" val="19629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CCC650-FE62-61F7-1B83-29D311DD5DC6}"/>
              </a:ext>
            </a:extLst>
          </p:cNvPr>
          <p:cNvSpPr>
            <a:spLocks noGrp="1"/>
          </p:cNvSpPr>
          <p:nvPr>
            <p:ph type="title"/>
          </p:nvPr>
        </p:nvSpPr>
        <p:spPr>
          <a:xfrm>
            <a:off x="446284" y="712800"/>
            <a:ext cx="10113366" cy="371897"/>
          </a:xfrm>
        </p:spPr>
        <p:txBody>
          <a:bodyPr/>
          <a:lstStyle/>
          <a:p>
            <a:r>
              <a:rPr lang="de-DE" sz="2800" dirty="0">
                <a:latin typeface="+mn-lt"/>
                <a:cs typeface="Arial" panose="020B0604020202020204" pitchFamily="34" charset="0"/>
              </a:rPr>
              <a:t>Fragen und Antworten</a:t>
            </a:r>
            <a:endParaRPr lang="de-DE" dirty="0">
              <a:latin typeface="+mn-lt"/>
            </a:endParaRPr>
          </a:p>
        </p:txBody>
      </p:sp>
      <p:sp>
        <p:nvSpPr>
          <p:cNvPr id="3" name="Datumsplatzhalter 2">
            <a:extLst>
              <a:ext uri="{FF2B5EF4-FFF2-40B4-BE49-F238E27FC236}">
                <a16:creationId xmlns:a16="http://schemas.microsoft.com/office/drawing/2014/main" id="{F88FB65A-E837-0E5F-B9CE-CBE0C2D1AB2A}"/>
              </a:ext>
            </a:extLst>
          </p:cNvPr>
          <p:cNvSpPr>
            <a:spLocks noGrp="1"/>
          </p:cNvSpPr>
          <p:nvPr>
            <p:ph type="dt" sz="half" idx="10"/>
          </p:nvPr>
        </p:nvSpPr>
        <p:spPr/>
        <p:txBody>
          <a:bodyPr/>
          <a:lstStyle/>
          <a:p>
            <a:fld id="{B3FCC0A0-CE8E-44BD-BC5E-6D18D57B8D00}" type="datetime1">
              <a:rPr lang="de-DE" noProof="0" smtClean="0"/>
              <a:t>07.02.2024</a:t>
            </a:fld>
            <a:endParaRPr lang="de-DE" noProof="0" dirty="0"/>
          </a:p>
        </p:txBody>
      </p:sp>
      <p:sp>
        <p:nvSpPr>
          <p:cNvPr id="4" name="Foliennummernplatzhalter 3">
            <a:extLst>
              <a:ext uri="{FF2B5EF4-FFF2-40B4-BE49-F238E27FC236}">
                <a16:creationId xmlns:a16="http://schemas.microsoft.com/office/drawing/2014/main" id="{5BEABD3B-D203-DBDD-2179-50DFCBEE9C19}"/>
              </a:ext>
            </a:extLst>
          </p:cNvPr>
          <p:cNvSpPr>
            <a:spLocks noGrp="1"/>
          </p:cNvSpPr>
          <p:nvPr>
            <p:ph type="sldNum" sz="quarter" idx="12"/>
          </p:nvPr>
        </p:nvSpPr>
        <p:spPr/>
        <p:txBody>
          <a:bodyPr/>
          <a:lstStyle/>
          <a:p>
            <a:r>
              <a:rPr lang="de-DE" noProof="0"/>
              <a:t>Seite </a:t>
            </a:r>
            <a:fld id="{105F6080-11B6-4F5B-BFCF-ADAD48E4948B}" type="slidenum">
              <a:rPr lang="de-DE" noProof="0" smtClean="0"/>
              <a:pPr/>
              <a:t>5</a:t>
            </a:fld>
            <a:endParaRPr lang="de-DE" noProof="0" dirty="0"/>
          </a:p>
        </p:txBody>
      </p:sp>
      <p:sp>
        <p:nvSpPr>
          <p:cNvPr id="5" name="Textplatzhalter 4">
            <a:extLst>
              <a:ext uri="{FF2B5EF4-FFF2-40B4-BE49-F238E27FC236}">
                <a16:creationId xmlns:a16="http://schemas.microsoft.com/office/drawing/2014/main" id="{BCD99FCC-C40B-1E62-1587-52697D182250}"/>
              </a:ext>
            </a:extLst>
          </p:cNvPr>
          <p:cNvSpPr>
            <a:spLocks noGrp="1"/>
          </p:cNvSpPr>
          <p:nvPr>
            <p:ph type="body" sz="quarter" idx="13"/>
          </p:nvPr>
        </p:nvSpPr>
        <p:spPr>
          <a:xfrm>
            <a:off x="446284" y="1616606"/>
            <a:ext cx="11299616" cy="2769989"/>
          </a:xfrm>
        </p:spPr>
        <p:txBody>
          <a:bodyPr/>
          <a:lstStyle/>
          <a:p>
            <a:pPr>
              <a:buClr>
                <a:schemeClr val="accent2"/>
              </a:buClr>
            </a:pPr>
            <a:r>
              <a:rPr lang="de-DE" sz="2800" b="1" u="sng" dirty="0">
                <a:latin typeface="+mj-lt"/>
                <a:cs typeface="Arial" panose="020B0604020202020204" pitchFamily="34" charset="0"/>
              </a:rPr>
              <a:t>Was sind die Anwendungskriterien?</a:t>
            </a:r>
          </a:p>
          <a:p>
            <a:endParaRPr lang="de-DE" sz="2600" dirty="0">
              <a:latin typeface="+mj-lt"/>
            </a:endParaRPr>
          </a:p>
          <a:p>
            <a:pPr>
              <a:buClr>
                <a:schemeClr val="accent2"/>
              </a:buClr>
            </a:pPr>
            <a:r>
              <a:rPr lang="de-DE" sz="2200" b="0" dirty="0">
                <a:solidFill>
                  <a:schemeClr val="tx1"/>
                </a:solidFill>
                <a:latin typeface="+mj-lt"/>
                <a:cs typeface="Arial" panose="020B0604020202020204" pitchFamily="34" charset="0"/>
              </a:rPr>
              <a:t>Der Schiedsrichter soll die Spielunterbrechung einsetzen, wenn Personen auf dem Sportgelände ein wiederholt lautes, aggressives Verhalten an den Tag legen und der Schiedsrichter die Situationen mit den bekannten Mitteln (z.B. Ermahnungen und Verwarnungen, Feldverweisen) nicht beruhigen kann. Dabei ist es unerheblich, ob es sich um eine Auseinandersetzung zwischen Spielern, Zuschauern, Funktionären oder anderen Beteiligten handelt.</a:t>
            </a:r>
          </a:p>
          <a:p>
            <a:endParaRPr lang="de-DE" dirty="0"/>
          </a:p>
        </p:txBody>
      </p:sp>
    </p:spTree>
    <p:extLst>
      <p:ext uri="{BB962C8B-B14F-4D97-AF65-F5344CB8AC3E}">
        <p14:creationId xmlns:p14="http://schemas.microsoft.com/office/powerpoint/2010/main" val="242516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CCC650-FE62-61F7-1B83-29D311DD5DC6}"/>
              </a:ext>
            </a:extLst>
          </p:cNvPr>
          <p:cNvSpPr>
            <a:spLocks noGrp="1"/>
          </p:cNvSpPr>
          <p:nvPr>
            <p:ph type="title"/>
          </p:nvPr>
        </p:nvSpPr>
        <p:spPr>
          <a:xfrm>
            <a:off x="446284" y="712800"/>
            <a:ext cx="10113366" cy="371897"/>
          </a:xfrm>
        </p:spPr>
        <p:txBody>
          <a:bodyPr/>
          <a:lstStyle/>
          <a:p>
            <a:r>
              <a:rPr lang="de-DE" sz="2800" dirty="0">
                <a:latin typeface="+mn-lt"/>
                <a:cs typeface="Arial" panose="020B0604020202020204" pitchFamily="34" charset="0"/>
              </a:rPr>
              <a:t>Fragen und Antworten</a:t>
            </a:r>
            <a:endParaRPr lang="de-DE" dirty="0">
              <a:latin typeface="+mn-lt"/>
            </a:endParaRPr>
          </a:p>
        </p:txBody>
      </p:sp>
      <p:sp>
        <p:nvSpPr>
          <p:cNvPr id="3" name="Datumsplatzhalter 2">
            <a:extLst>
              <a:ext uri="{FF2B5EF4-FFF2-40B4-BE49-F238E27FC236}">
                <a16:creationId xmlns:a16="http://schemas.microsoft.com/office/drawing/2014/main" id="{F88FB65A-E837-0E5F-B9CE-CBE0C2D1AB2A}"/>
              </a:ext>
            </a:extLst>
          </p:cNvPr>
          <p:cNvSpPr>
            <a:spLocks noGrp="1"/>
          </p:cNvSpPr>
          <p:nvPr>
            <p:ph type="dt" sz="half" idx="10"/>
          </p:nvPr>
        </p:nvSpPr>
        <p:spPr/>
        <p:txBody>
          <a:bodyPr/>
          <a:lstStyle/>
          <a:p>
            <a:fld id="{B3FCC0A0-CE8E-44BD-BC5E-6D18D57B8D00}" type="datetime1">
              <a:rPr lang="de-DE" noProof="0" smtClean="0"/>
              <a:t>07.02.2024</a:t>
            </a:fld>
            <a:endParaRPr lang="de-DE" noProof="0" dirty="0"/>
          </a:p>
        </p:txBody>
      </p:sp>
      <p:sp>
        <p:nvSpPr>
          <p:cNvPr id="4" name="Foliennummernplatzhalter 3">
            <a:extLst>
              <a:ext uri="{FF2B5EF4-FFF2-40B4-BE49-F238E27FC236}">
                <a16:creationId xmlns:a16="http://schemas.microsoft.com/office/drawing/2014/main" id="{5BEABD3B-D203-DBDD-2179-50DFCBEE9C19}"/>
              </a:ext>
            </a:extLst>
          </p:cNvPr>
          <p:cNvSpPr>
            <a:spLocks noGrp="1"/>
          </p:cNvSpPr>
          <p:nvPr>
            <p:ph type="sldNum" sz="quarter" idx="12"/>
          </p:nvPr>
        </p:nvSpPr>
        <p:spPr/>
        <p:txBody>
          <a:bodyPr/>
          <a:lstStyle/>
          <a:p>
            <a:r>
              <a:rPr lang="de-DE" noProof="0"/>
              <a:t>Seite </a:t>
            </a:r>
            <a:fld id="{105F6080-11B6-4F5B-BFCF-ADAD48E4948B}" type="slidenum">
              <a:rPr lang="de-DE" noProof="0" smtClean="0"/>
              <a:pPr/>
              <a:t>6</a:t>
            </a:fld>
            <a:endParaRPr lang="de-DE" noProof="0" dirty="0"/>
          </a:p>
        </p:txBody>
      </p:sp>
      <p:sp>
        <p:nvSpPr>
          <p:cNvPr id="5" name="Textplatzhalter 4">
            <a:extLst>
              <a:ext uri="{FF2B5EF4-FFF2-40B4-BE49-F238E27FC236}">
                <a16:creationId xmlns:a16="http://schemas.microsoft.com/office/drawing/2014/main" id="{BCD99FCC-C40B-1E62-1587-52697D182250}"/>
              </a:ext>
            </a:extLst>
          </p:cNvPr>
          <p:cNvSpPr>
            <a:spLocks noGrp="1"/>
          </p:cNvSpPr>
          <p:nvPr>
            <p:ph type="body" sz="quarter" idx="13"/>
          </p:nvPr>
        </p:nvSpPr>
        <p:spPr>
          <a:xfrm>
            <a:off x="446284" y="1616606"/>
            <a:ext cx="11299616" cy="4801314"/>
          </a:xfrm>
        </p:spPr>
        <p:txBody>
          <a:bodyPr/>
          <a:lstStyle/>
          <a:p>
            <a:pPr>
              <a:buClr>
                <a:schemeClr val="accent2"/>
              </a:buClr>
            </a:pPr>
            <a:r>
              <a:rPr lang="de-DE" sz="2800" b="1" u="sng" dirty="0">
                <a:latin typeface="+mj-lt"/>
                <a:cs typeface="Arial" panose="020B0604020202020204" pitchFamily="34" charset="0"/>
              </a:rPr>
              <a:t>Wie ist der Ablauf einer solchen Spielpause?</a:t>
            </a:r>
          </a:p>
          <a:p>
            <a:endParaRPr lang="de-DE" sz="2600" dirty="0">
              <a:latin typeface="+mj-lt"/>
            </a:endParaRPr>
          </a:p>
          <a:p>
            <a:r>
              <a:rPr lang="de-DE" sz="2200" b="0" dirty="0">
                <a:solidFill>
                  <a:schemeClr val="tx1"/>
                </a:solidFill>
                <a:latin typeface="+mj-lt"/>
                <a:cs typeface="Arial" panose="020B0604020202020204" pitchFamily="34" charset="0"/>
              </a:rPr>
              <a:t>Der Schiedsrichter läuft zum Anstoßpunkt, ruft beide Spielführer und Trainer zu sich. </a:t>
            </a:r>
          </a:p>
          <a:p>
            <a:r>
              <a:rPr lang="de-DE" sz="2200" b="0" dirty="0">
                <a:solidFill>
                  <a:schemeClr val="tx1"/>
                </a:solidFill>
                <a:latin typeface="+mj-lt"/>
                <a:cs typeface="Arial" panose="020B0604020202020204" pitchFamily="34" charset="0"/>
              </a:rPr>
              <a:t>Er erläutert allen Beteiligten den Ablauf der Spielunterbrechung.</a:t>
            </a:r>
          </a:p>
          <a:p>
            <a:endParaRPr lang="de-DE" sz="2200" b="0" dirty="0">
              <a:solidFill>
                <a:schemeClr val="tx1"/>
              </a:solidFill>
              <a:latin typeface="+mj-lt"/>
              <a:cs typeface="Arial" panose="020B0604020202020204" pitchFamily="34" charset="0"/>
            </a:endParaRPr>
          </a:p>
          <a:p>
            <a:r>
              <a:rPr lang="de-DE" sz="2200" b="0" dirty="0">
                <a:solidFill>
                  <a:schemeClr val="tx1"/>
                </a:solidFill>
                <a:latin typeface="+mj-lt"/>
                <a:cs typeface="Arial" panose="020B0604020202020204" pitchFamily="34" charset="0"/>
              </a:rPr>
              <a:t>Die Mannschaft begeben sich in die Nähe ihrer Strafräume und verbleiben dort, bis der Schiedsrichter das Zeichen zur Wiederaufnahme des Spiels gibt. </a:t>
            </a:r>
          </a:p>
          <a:p>
            <a:r>
              <a:rPr lang="de-DE" sz="2200" b="0" dirty="0">
                <a:solidFill>
                  <a:schemeClr val="tx1"/>
                </a:solidFill>
                <a:latin typeface="+mj-lt"/>
                <a:cs typeface="Arial" panose="020B0604020202020204" pitchFamily="34" charset="0"/>
              </a:rPr>
              <a:t>Wiedersetzen sich einzelne Akteure dieser Anweisung, kann der Schiedsrichter dies ahnden, zum Beispiel über eine Verwarnung.</a:t>
            </a:r>
          </a:p>
          <a:p>
            <a:endParaRPr lang="de-DE" sz="2200" b="0" dirty="0">
              <a:solidFill>
                <a:schemeClr val="tx1"/>
              </a:solidFill>
              <a:latin typeface="+mj-lt"/>
              <a:cs typeface="Arial" panose="020B0604020202020204" pitchFamily="34" charset="0"/>
            </a:endParaRPr>
          </a:p>
          <a:p>
            <a:r>
              <a:rPr lang="de-DE" sz="2200" b="0" dirty="0">
                <a:solidFill>
                  <a:schemeClr val="tx1"/>
                </a:solidFill>
                <a:latin typeface="+mj-lt"/>
                <a:cs typeface="Arial" panose="020B0604020202020204" pitchFamily="34" charset="0"/>
              </a:rPr>
              <a:t>Trainer und Teamoffizielle gehen zum Schiedsrichter und nehmen dessen Anweisung entgegen. Anschließend verhalten sie sich ruhig und versuchen, beruhigend auf ihre Spieler oder Zuschauer einzuwirken.  </a:t>
            </a:r>
          </a:p>
          <a:p>
            <a:endParaRPr lang="de-DE" dirty="0"/>
          </a:p>
        </p:txBody>
      </p:sp>
    </p:spTree>
    <p:extLst>
      <p:ext uri="{BB962C8B-B14F-4D97-AF65-F5344CB8AC3E}">
        <p14:creationId xmlns:p14="http://schemas.microsoft.com/office/powerpoint/2010/main" val="201983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B56E1C67-8F1B-B975-7985-19CAD6EE9A2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775520" y="1084697"/>
            <a:ext cx="8640959" cy="5229636"/>
          </a:xfrm>
          <a:prstGeom prst="rect">
            <a:avLst/>
          </a:prstGeom>
        </p:spPr>
      </p:pic>
      <p:sp>
        <p:nvSpPr>
          <p:cNvPr id="2" name="Titel 1">
            <a:extLst>
              <a:ext uri="{FF2B5EF4-FFF2-40B4-BE49-F238E27FC236}">
                <a16:creationId xmlns:a16="http://schemas.microsoft.com/office/drawing/2014/main" id="{A4CCC650-FE62-61F7-1B83-29D311DD5DC6}"/>
              </a:ext>
            </a:extLst>
          </p:cNvPr>
          <p:cNvSpPr>
            <a:spLocks noGrp="1"/>
          </p:cNvSpPr>
          <p:nvPr>
            <p:ph type="title"/>
          </p:nvPr>
        </p:nvSpPr>
        <p:spPr>
          <a:xfrm>
            <a:off x="446284" y="712800"/>
            <a:ext cx="10113366" cy="371897"/>
          </a:xfrm>
        </p:spPr>
        <p:txBody>
          <a:bodyPr/>
          <a:lstStyle/>
          <a:p>
            <a:r>
              <a:rPr lang="de-DE" sz="2800" dirty="0">
                <a:latin typeface="+mn-lt"/>
                <a:cs typeface="Arial" panose="020B0604020202020204" pitchFamily="34" charset="0"/>
              </a:rPr>
              <a:t>Schaubild</a:t>
            </a:r>
            <a:endParaRPr lang="de-DE" dirty="0">
              <a:latin typeface="+mn-lt"/>
            </a:endParaRPr>
          </a:p>
        </p:txBody>
      </p:sp>
      <p:sp>
        <p:nvSpPr>
          <p:cNvPr id="3" name="Datumsplatzhalter 2">
            <a:extLst>
              <a:ext uri="{FF2B5EF4-FFF2-40B4-BE49-F238E27FC236}">
                <a16:creationId xmlns:a16="http://schemas.microsoft.com/office/drawing/2014/main" id="{F88FB65A-E837-0E5F-B9CE-CBE0C2D1AB2A}"/>
              </a:ext>
            </a:extLst>
          </p:cNvPr>
          <p:cNvSpPr>
            <a:spLocks noGrp="1"/>
          </p:cNvSpPr>
          <p:nvPr>
            <p:ph type="dt" sz="half" idx="10"/>
          </p:nvPr>
        </p:nvSpPr>
        <p:spPr/>
        <p:txBody>
          <a:bodyPr/>
          <a:lstStyle/>
          <a:p>
            <a:fld id="{B3FCC0A0-CE8E-44BD-BC5E-6D18D57B8D00}" type="datetime1">
              <a:rPr lang="de-DE" noProof="0" smtClean="0"/>
              <a:t>07.02.2024</a:t>
            </a:fld>
            <a:endParaRPr lang="de-DE" noProof="0" dirty="0"/>
          </a:p>
        </p:txBody>
      </p:sp>
      <p:sp>
        <p:nvSpPr>
          <p:cNvPr id="4" name="Foliennummernplatzhalter 3">
            <a:extLst>
              <a:ext uri="{FF2B5EF4-FFF2-40B4-BE49-F238E27FC236}">
                <a16:creationId xmlns:a16="http://schemas.microsoft.com/office/drawing/2014/main" id="{5BEABD3B-D203-DBDD-2179-50DFCBEE9C19}"/>
              </a:ext>
            </a:extLst>
          </p:cNvPr>
          <p:cNvSpPr>
            <a:spLocks noGrp="1"/>
          </p:cNvSpPr>
          <p:nvPr>
            <p:ph type="sldNum" sz="quarter" idx="12"/>
          </p:nvPr>
        </p:nvSpPr>
        <p:spPr/>
        <p:txBody>
          <a:bodyPr/>
          <a:lstStyle/>
          <a:p>
            <a:r>
              <a:rPr lang="de-DE" noProof="0"/>
              <a:t>Seite </a:t>
            </a:r>
            <a:fld id="{105F6080-11B6-4F5B-BFCF-ADAD48E4948B}" type="slidenum">
              <a:rPr lang="de-DE" noProof="0" smtClean="0"/>
              <a:pPr/>
              <a:t>7</a:t>
            </a:fld>
            <a:endParaRPr lang="de-DE" noProof="0" dirty="0"/>
          </a:p>
        </p:txBody>
      </p:sp>
      <p:pic>
        <p:nvPicPr>
          <p:cNvPr id="6" name="Grafik 5" descr="Ein Bild, das Person, Gelenk, Finger, Barfuß enthält.&#10;&#10;Automatisch generierte Beschreibung">
            <a:extLst>
              <a:ext uri="{FF2B5EF4-FFF2-40B4-BE49-F238E27FC236}">
                <a16:creationId xmlns:a16="http://schemas.microsoft.com/office/drawing/2014/main" id="{9ED6D721-C79F-32F6-AFD6-0E14BF009D6B}"/>
              </a:ext>
            </a:extLst>
          </p:cNvPr>
          <p:cNvPicPr>
            <a:picLocks noChangeAspect="1"/>
          </p:cNvPicPr>
          <p:nvPr/>
        </p:nvPicPr>
        <p:blipFill>
          <a:blip r:embed="rId3"/>
          <a:stretch>
            <a:fillRect/>
          </a:stretch>
        </p:blipFill>
        <p:spPr>
          <a:xfrm>
            <a:off x="5162883" y="4437112"/>
            <a:ext cx="1866234" cy="1244156"/>
          </a:xfrm>
          <a:prstGeom prst="rect">
            <a:avLst/>
          </a:prstGeom>
          <a:ln>
            <a:solidFill>
              <a:schemeClr val="accent6"/>
            </a:solidFill>
          </a:ln>
          <a:scene3d>
            <a:camera prst="orthographicFront"/>
            <a:lightRig rig="threePt" dir="t"/>
          </a:scene3d>
          <a:sp3d contourW="63500">
            <a:contourClr>
              <a:srgbClr val="FF0000"/>
            </a:contourClr>
          </a:sp3d>
        </p:spPr>
      </p:pic>
    </p:spTree>
    <p:extLst>
      <p:ext uri="{BB962C8B-B14F-4D97-AF65-F5344CB8AC3E}">
        <p14:creationId xmlns:p14="http://schemas.microsoft.com/office/powerpoint/2010/main" val="19681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CCC650-FE62-61F7-1B83-29D311DD5DC6}"/>
              </a:ext>
            </a:extLst>
          </p:cNvPr>
          <p:cNvSpPr>
            <a:spLocks noGrp="1"/>
          </p:cNvSpPr>
          <p:nvPr>
            <p:ph type="title"/>
          </p:nvPr>
        </p:nvSpPr>
        <p:spPr>
          <a:xfrm>
            <a:off x="444843" y="712800"/>
            <a:ext cx="10113366" cy="373692"/>
          </a:xfrm>
        </p:spPr>
        <p:txBody>
          <a:bodyPr/>
          <a:lstStyle/>
          <a:p>
            <a:r>
              <a:rPr lang="de-DE" sz="2800" dirty="0" err="1">
                <a:latin typeface="+mn-lt"/>
                <a:cs typeface="Arial" panose="020B0604020202020204" pitchFamily="34" charset="0"/>
              </a:rPr>
              <a:t>ablauf</a:t>
            </a:r>
            <a:endParaRPr lang="de-DE" dirty="0">
              <a:latin typeface="+mn-lt"/>
            </a:endParaRPr>
          </a:p>
        </p:txBody>
      </p:sp>
      <p:sp>
        <p:nvSpPr>
          <p:cNvPr id="3" name="Datumsplatzhalter 2">
            <a:extLst>
              <a:ext uri="{FF2B5EF4-FFF2-40B4-BE49-F238E27FC236}">
                <a16:creationId xmlns:a16="http://schemas.microsoft.com/office/drawing/2014/main" id="{F88FB65A-E837-0E5F-B9CE-CBE0C2D1AB2A}"/>
              </a:ext>
            </a:extLst>
          </p:cNvPr>
          <p:cNvSpPr>
            <a:spLocks noGrp="1"/>
          </p:cNvSpPr>
          <p:nvPr>
            <p:ph type="dt" sz="half" idx="10"/>
          </p:nvPr>
        </p:nvSpPr>
        <p:spPr/>
        <p:txBody>
          <a:bodyPr/>
          <a:lstStyle/>
          <a:p>
            <a:fld id="{B3FCC0A0-CE8E-44BD-BC5E-6D18D57B8D00}" type="datetime1">
              <a:rPr lang="de-DE" noProof="0" smtClean="0"/>
              <a:t>07.02.2024</a:t>
            </a:fld>
            <a:endParaRPr lang="de-DE" noProof="0" dirty="0"/>
          </a:p>
        </p:txBody>
      </p:sp>
      <p:sp>
        <p:nvSpPr>
          <p:cNvPr id="4" name="Foliennummernplatzhalter 3">
            <a:extLst>
              <a:ext uri="{FF2B5EF4-FFF2-40B4-BE49-F238E27FC236}">
                <a16:creationId xmlns:a16="http://schemas.microsoft.com/office/drawing/2014/main" id="{5BEABD3B-D203-DBDD-2179-50DFCBEE9C19}"/>
              </a:ext>
            </a:extLst>
          </p:cNvPr>
          <p:cNvSpPr>
            <a:spLocks noGrp="1"/>
          </p:cNvSpPr>
          <p:nvPr>
            <p:ph type="sldNum" sz="quarter" idx="12"/>
          </p:nvPr>
        </p:nvSpPr>
        <p:spPr/>
        <p:txBody>
          <a:bodyPr/>
          <a:lstStyle/>
          <a:p>
            <a:r>
              <a:rPr lang="de-DE" noProof="0"/>
              <a:t>Seite </a:t>
            </a:r>
            <a:fld id="{105F6080-11B6-4F5B-BFCF-ADAD48E4948B}" type="slidenum">
              <a:rPr lang="de-DE" noProof="0" smtClean="0"/>
              <a:pPr/>
              <a:t>8</a:t>
            </a:fld>
            <a:endParaRPr lang="de-DE" noProof="0" dirty="0"/>
          </a:p>
        </p:txBody>
      </p:sp>
      <p:sp>
        <p:nvSpPr>
          <p:cNvPr id="5" name="Textplatzhalter 4">
            <a:extLst>
              <a:ext uri="{FF2B5EF4-FFF2-40B4-BE49-F238E27FC236}">
                <a16:creationId xmlns:a16="http://schemas.microsoft.com/office/drawing/2014/main" id="{BCD99FCC-C40B-1E62-1587-52697D182250}"/>
              </a:ext>
            </a:extLst>
          </p:cNvPr>
          <p:cNvSpPr>
            <a:spLocks noGrp="1"/>
          </p:cNvSpPr>
          <p:nvPr>
            <p:ph type="body" sz="quarter" idx="13"/>
          </p:nvPr>
        </p:nvSpPr>
        <p:spPr>
          <a:xfrm>
            <a:off x="444842" y="1616607"/>
            <a:ext cx="5506566" cy="3016210"/>
          </a:xfrm>
        </p:spPr>
        <p:txBody>
          <a:bodyPr/>
          <a:lstStyle/>
          <a:p>
            <a:pPr>
              <a:buClr>
                <a:schemeClr val="accent2"/>
              </a:buClr>
            </a:pPr>
            <a:r>
              <a:rPr lang="de-DE" sz="2800" b="1" u="sng" dirty="0">
                <a:latin typeface="+mj-lt"/>
                <a:cs typeface="Arial" panose="020B0604020202020204" pitchFamily="34" charset="0"/>
              </a:rPr>
              <a:t>Die 4 Phasen:</a:t>
            </a:r>
          </a:p>
          <a:p>
            <a:pPr>
              <a:spcBef>
                <a:spcPts val="0"/>
              </a:spcBef>
            </a:pPr>
            <a:endParaRPr lang="de-DE" sz="2600" dirty="0">
              <a:latin typeface="+mj-lt"/>
            </a:endParaRPr>
          </a:p>
          <a:p>
            <a:pPr>
              <a:spcBef>
                <a:spcPts val="0"/>
              </a:spcBef>
            </a:pPr>
            <a:endParaRPr lang="de-DE" sz="2600" dirty="0">
              <a:latin typeface="+mj-lt"/>
            </a:endParaRPr>
          </a:p>
          <a:p>
            <a:pPr marL="171450" indent="-171450">
              <a:lnSpc>
                <a:spcPct val="100000"/>
              </a:lnSpc>
              <a:spcBef>
                <a:spcPts val="0"/>
              </a:spcBef>
              <a:buClr>
                <a:schemeClr val="accent2"/>
              </a:buClr>
              <a:buFont typeface="Wingdings" panose="05000000000000000000" pitchFamily="2" charset="2"/>
              <a:buChar char="Ø"/>
            </a:pPr>
            <a:r>
              <a:rPr lang="de-DE" sz="2200" b="0" dirty="0">
                <a:solidFill>
                  <a:schemeClr val="tx1"/>
                </a:solidFill>
                <a:latin typeface="+mj-lt"/>
                <a:cs typeface="Arial" panose="020B0604020202020204" pitchFamily="34" charset="0"/>
              </a:rPr>
              <a:t> 1. Erkennen</a:t>
            </a:r>
          </a:p>
          <a:p>
            <a:pPr>
              <a:lnSpc>
                <a:spcPct val="100000"/>
              </a:lnSpc>
              <a:spcBef>
                <a:spcPts val="0"/>
              </a:spcBef>
            </a:pPr>
            <a:r>
              <a:rPr lang="de-DE" b="0" dirty="0">
                <a:solidFill>
                  <a:schemeClr val="tx1"/>
                </a:solidFill>
              </a:rPr>
              <a:t>SR erkennt eine STOPP-Situation anhand klarer Kriterien</a:t>
            </a:r>
          </a:p>
          <a:p>
            <a:pPr marL="285750" indent="-285750">
              <a:lnSpc>
                <a:spcPct val="100000"/>
              </a:lnSpc>
              <a:spcBef>
                <a:spcPts val="0"/>
              </a:spcBef>
              <a:buFont typeface="Wingdings" panose="05000000000000000000" pitchFamily="2" charset="2"/>
              <a:buChar char="ü"/>
            </a:pPr>
            <a:r>
              <a:rPr lang="de-DE" b="0" dirty="0">
                <a:solidFill>
                  <a:schemeClr val="tx1"/>
                </a:solidFill>
              </a:rPr>
              <a:t>STOPP als Anschlussmaßnahme zur Abkühlung</a:t>
            </a:r>
          </a:p>
          <a:p>
            <a:pPr>
              <a:lnSpc>
                <a:spcPct val="100000"/>
              </a:lnSpc>
              <a:spcBef>
                <a:spcPts val="0"/>
              </a:spcBef>
            </a:pPr>
            <a:endParaRPr lang="de-DE" sz="2200" b="0" dirty="0">
              <a:solidFill>
                <a:schemeClr val="tx1"/>
              </a:solidFill>
              <a:latin typeface="+mj-lt"/>
              <a:cs typeface="Arial" panose="020B0604020202020204" pitchFamily="34" charset="0"/>
            </a:endParaRPr>
          </a:p>
          <a:p>
            <a:pPr marL="171450" indent="-171450">
              <a:lnSpc>
                <a:spcPct val="100000"/>
              </a:lnSpc>
              <a:spcBef>
                <a:spcPts val="0"/>
              </a:spcBef>
              <a:buClr>
                <a:schemeClr val="accent2"/>
              </a:buClr>
              <a:buFont typeface="Wingdings" panose="05000000000000000000" pitchFamily="2" charset="2"/>
              <a:buChar char="Ø"/>
            </a:pPr>
            <a:r>
              <a:rPr lang="de-DE" sz="2200" b="0" dirty="0">
                <a:solidFill>
                  <a:schemeClr val="tx1"/>
                </a:solidFill>
                <a:latin typeface="+mj-lt"/>
                <a:cs typeface="Arial" panose="020B0604020202020204" pitchFamily="34" charset="0"/>
              </a:rPr>
              <a:t> 2. Unterbrechen</a:t>
            </a:r>
          </a:p>
          <a:p>
            <a:pPr>
              <a:lnSpc>
                <a:spcPct val="100000"/>
              </a:lnSpc>
              <a:spcBef>
                <a:spcPts val="0"/>
              </a:spcBef>
            </a:pPr>
            <a:r>
              <a:rPr lang="de-DE" b="0" dirty="0">
                <a:solidFill>
                  <a:schemeClr val="tx1"/>
                </a:solidFill>
              </a:rPr>
              <a:t>SR setzt das Spiel nach einer Unterbrechung nicht fort</a:t>
            </a:r>
          </a:p>
          <a:p>
            <a:pPr marL="285750" indent="-285750">
              <a:lnSpc>
                <a:spcPct val="100000"/>
              </a:lnSpc>
              <a:spcBef>
                <a:spcPts val="0"/>
              </a:spcBef>
              <a:buFont typeface="Wingdings" panose="05000000000000000000" pitchFamily="2" charset="2"/>
              <a:buChar char="ü"/>
            </a:pPr>
            <a:r>
              <a:rPr lang="de-DE" b="0" dirty="0">
                <a:solidFill>
                  <a:schemeClr val="tx1"/>
                </a:solidFill>
              </a:rPr>
              <a:t>Signal per langem Einfachpfiff </a:t>
            </a:r>
          </a:p>
          <a:p>
            <a:pPr marL="285750" indent="-285750">
              <a:lnSpc>
                <a:spcPct val="100000"/>
              </a:lnSpc>
              <a:spcBef>
                <a:spcPts val="0"/>
              </a:spcBef>
              <a:buFont typeface="Wingdings" panose="05000000000000000000" pitchFamily="2" charset="2"/>
              <a:buChar char="ü"/>
            </a:pPr>
            <a:r>
              <a:rPr lang="de-DE" b="0" dirty="0">
                <a:solidFill>
                  <a:schemeClr val="tx1"/>
                </a:solidFill>
              </a:rPr>
              <a:t>Handzeichen „Arme kreuzen“</a:t>
            </a:r>
          </a:p>
        </p:txBody>
      </p:sp>
      <p:sp>
        <p:nvSpPr>
          <p:cNvPr id="11" name="Textplatzhalter 4">
            <a:extLst>
              <a:ext uri="{FF2B5EF4-FFF2-40B4-BE49-F238E27FC236}">
                <a16:creationId xmlns:a16="http://schemas.microsoft.com/office/drawing/2014/main" id="{8309BB23-A9D5-6E24-00BC-2C81F2388A98}"/>
              </a:ext>
            </a:extLst>
          </p:cNvPr>
          <p:cNvSpPr txBox="1">
            <a:spLocks/>
          </p:cNvSpPr>
          <p:nvPr/>
        </p:nvSpPr>
        <p:spPr bwMode="gray">
          <a:xfrm>
            <a:off x="6096000" y="1616607"/>
            <a:ext cx="5506566" cy="3262432"/>
          </a:xfrm>
          <a:prstGeom prst="rect">
            <a:avLst/>
          </a:prstGeom>
        </p:spPr>
        <p:txBody>
          <a:bodyPr vert="horz" wrap="square" lIns="0" tIns="0" rIns="0" bIns="0" rtlCol="0">
            <a:spAutoFit/>
          </a:bodyPr>
          <a:lstStyle>
            <a:lvl1pPr marL="0" indent="0" algn="l" defTabSz="914126" rtl="0" eaLnBrk="1" latinLnBrk="0" hangingPunct="1">
              <a:lnSpc>
                <a:spcPts val="2000"/>
              </a:lnSpc>
              <a:spcBef>
                <a:spcPts val="1200"/>
              </a:spcBef>
              <a:buFont typeface="Arial" pitchFamily="34" charset="0"/>
              <a:buNone/>
              <a:defRPr sz="1600" b="1" kern="1200">
                <a:solidFill>
                  <a:schemeClr val="accent2"/>
                </a:solidFill>
                <a:latin typeface="+mn-lt"/>
                <a:ea typeface="+mn-ea"/>
                <a:cs typeface="+mn-cs"/>
              </a:defRPr>
            </a:lvl1pPr>
            <a:lvl2pPr marL="0" indent="0" algn="l" defTabSz="914126" rtl="0" eaLnBrk="1" latinLnBrk="0" hangingPunct="1">
              <a:lnSpc>
                <a:spcPts val="2000"/>
              </a:lnSpc>
              <a:spcBef>
                <a:spcPts val="800"/>
              </a:spcBef>
              <a:buFont typeface="Arial" pitchFamily="34" charset="0"/>
              <a:buNone/>
              <a:defRPr sz="1600" kern="1200">
                <a:solidFill>
                  <a:schemeClr val="tx1"/>
                </a:solidFill>
                <a:latin typeface="+mn-lt"/>
                <a:ea typeface="+mn-ea"/>
                <a:cs typeface="+mn-cs"/>
              </a:defRPr>
            </a:lvl2pPr>
            <a:lvl3pPr marL="179946" indent="-179946" algn="l" defTabSz="914126" rtl="0" eaLnBrk="1" latinLnBrk="0" hangingPunct="1">
              <a:lnSpc>
                <a:spcPts val="2000"/>
              </a:lnSpc>
              <a:spcBef>
                <a:spcPts val="400"/>
              </a:spcBef>
              <a:buClr>
                <a:schemeClr val="accent2"/>
              </a:buClr>
              <a:buFont typeface="DFB Sans Ofc" panose="020B0503030500020204" pitchFamily="34" charset="0"/>
              <a:buChar char="›"/>
              <a:defRPr sz="1600" kern="1200">
                <a:solidFill>
                  <a:schemeClr val="tx1"/>
                </a:solidFill>
                <a:latin typeface="+mn-lt"/>
                <a:ea typeface="+mn-ea"/>
                <a:cs typeface="+mn-cs"/>
              </a:defRPr>
            </a:lvl3pPr>
            <a:lvl4pPr marL="807796" indent="-179946" algn="l" defTabSz="914126" rtl="0" eaLnBrk="1" latinLnBrk="0" hangingPunct="1">
              <a:lnSpc>
                <a:spcPts val="2000"/>
              </a:lnSpc>
              <a:spcBef>
                <a:spcPts val="400"/>
              </a:spcBef>
              <a:buClr>
                <a:schemeClr val="accent2"/>
              </a:buClr>
              <a:buFont typeface="DFB Sans Ofc" panose="020B0503030500020204" pitchFamily="34" charset="0"/>
              <a:buChar char="›"/>
              <a:defRPr sz="1600" kern="1200">
                <a:solidFill>
                  <a:schemeClr val="tx1"/>
                </a:solidFill>
                <a:latin typeface="+mn-lt"/>
                <a:ea typeface="+mn-ea"/>
                <a:cs typeface="+mn-cs"/>
              </a:defRPr>
            </a:lvl4pPr>
            <a:lvl5pPr marL="269794" indent="-269794" algn="l" defTabSz="914126" rtl="0" eaLnBrk="1" latinLnBrk="0" hangingPunct="1">
              <a:lnSpc>
                <a:spcPts val="2000"/>
              </a:lnSpc>
              <a:spcBef>
                <a:spcPts val="1200"/>
              </a:spcBef>
              <a:buClr>
                <a:schemeClr val="accent2"/>
              </a:buClr>
              <a:buFont typeface="Arial" panose="020B0604020202020204" pitchFamily="34" charset="0"/>
              <a:buChar char="→"/>
              <a:defRPr sz="1600" kern="1200">
                <a:solidFill>
                  <a:schemeClr val="accent2"/>
                </a:solidFill>
                <a:latin typeface="+mn-lt"/>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a:spcBef>
                <a:spcPts val="0"/>
              </a:spcBef>
            </a:pPr>
            <a:endParaRPr lang="de-DE" sz="2600" dirty="0">
              <a:latin typeface="+mj-lt"/>
            </a:endParaRPr>
          </a:p>
          <a:p>
            <a:pPr>
              <a:spcBef>
                <a:spcPts val="0"/>
              </a:spcBef>
            </a:pPr>
            <a:endParaRPr lang="de-DE" sz="2600" dirty="0">
              <a:latin typeface="+mj-lt"/>
            </a:endParaRPr>
          </a:p>
          <a:p>
            <a:pPr>
              <a:spcBef>
                <a:spcPts val="0"/>
              </a:spcBef>
            </a:pPr>
            <a:endParaRPr lang="de-DE" sz="2600" dirty="0">
              <a:latin typeface="+mj-lt"/>
            </a:endParaRPr>
          </a:p>
          <a:p>
            <a:pPr marL="171450" indent="-171450">
              <a:lnSpc>
                <a:spcPct val="100000"/>
              </a:lnSpc>
              <a:spcBef>
                <a:spcPts val="0"/>
              </a:spcBef>
              <a:buClr>
                <a:schemeClr val="accent2"/>
              </a:buClr>
              <a:buFont typeface="Wingdings" panose="05000000000000000000" pitchFamily="2" charset="2"/>
              <a:buChar char="Ø"/>
            </a:pPr>
            <a:r>
              <a:rPr lang="de-DE" sz="2200" b="0" dirty="0">
                <a:solidFill>
                  <a:schemeClr val="tx1"/>
                </a:solidFill>
                <a:latin typeface="+mj-lt"/>
                <a:cs typeface="Arial" panose="020B0604020202020204" pitchFamily="34" charset="0"/>
              </a:rPr>
              <a:t> 3. Pausieren</a:t>
            </a:r>
          </a:p>
          <a:p>
            <a:pPr>
              <a:lnSpc>
                <a:spcPct val="100000"/>
              </a:lnSpc>
              <a:spcBef>
                <a:spcPts val="0"/>
              </a:spcBef>
            </a:pPr>
            <a:r>
              <a:rPr lang="de-DE" b="0" dirty="0">
                <a:solidFill>
                  <a:schemeClr val="tx1"/>
                </a:solidFill>
              </a:rPr>
              <a:t>die Partie bleibt für 5min unterbrochen</a:t>
            </a:r>
          </a:p>
          <a:p>
            <a:pPr marL="285750" indent="-285750">
              <a:lnSpc>
                <a:spcPct val="100000"/>
              </a:lnSpc>
              <a:spcBef>
                <a:spcPts val="0"/>
              </a:spcBef>
              <a:buFont typeface="Wingdings" panose="05000000000000000000" pitchFamily="2" charset="2"/>
              <a:buChar char="ü"/>
            </a:pPr>
            <a:r>
              <a:rPr lang="de-DE" b="0" dirty="0">
                <a:solidFill>
                  <a:schemeClr val="tx1"/>
                </a:solidFill>
              </a:rPr>
              <a:t>Mannschaften verbleiben auf dem Feld räumlich getrennt </a:t>
            </a:r>
          </a:p>
          <a:p>
            <a:pPr marL="285750" indent="-285750">
              <a:lnSpc>
                <a:spcPct val="100000"/>
              </a:lnSpc>
              <a:spcBef>
                <a:spcPts val="0"/>
              </a:spcBef>
              <a:buFont typeface="Wingdings" panose="05000000000000000000" pitchFamily="2" charset="2"/>
              <a:buChar char="ü"/>
            </a:pPr>
            <a:r>
              <a:rPr lang="de-DE" b="0" dirty="0">
                <a:solidFill>
                  <a:schemeClr val="tx1"/>
                </a:solidFill>
              </a:rPr>
              <a:t>Achtung: Kein Raum für Diskussionen schaffen, Abkühlphase</a:t>
            </a:r>
          </a:p>
          <a:p>
            <a:pPr>
              <a:lnSpc>
                <a:spcPct val="100000"/>
              </a:lnSpc>
              <a:spcBef>
                <a:spcPts val="0"/>
              </a:spcBef>
            </a:pPr>
            <a:endParaRPr lang="de-DE" sz="2200" b="0" dirty="0">
              <a:solidFill>
                <a:schemeClr val="tx1"/>
              </a:solidFill>
              <a:latin typeface="+mj-lt"/>
              <a:cs typeface="Arial" panose="020B0604020202020204" pitchFamily="34" charset="0"/>
            </a:endParaRPr>
          </a:p>
          <a:p>
            <a:pPr marL="171450" indent="-171450">
              <a:lnSpc>
                <a:spcPct val="100000"/>
              </a:lnSpc>
              <a:spcBef>
                <a:spcPts val="0"/>
              </a:spcBef>
              <a:buClr>
                <a:schemeClr val="accent2"/>
              </a:buClr>
              <a:buFont typeface="Wingdings" panose="05000000000000000000" pitchFamily="2" charset="2"/>
              <a:buChar char="Ø"/>
            </a:pPr>
            <a:r>
              <a:rPr lang="de-DE" sz="2200" b="0" dirty="0">
                <a:solidFill>
                  <a:schemeClr val="tx1"/>
                </a:solidFill>
                <a:latin typeface="+mj-lt"/>
                <a:cs typeface="Arial" panose="020B0604020202020204" pitchFamily="34" charset="0"/>
              </a:rPr>
              <a:t> 4. Fortsetzen</a:t>
            </a:r>
          </a:p>
          <a:p>
            <a:pPr>
              <a:lnSpc>
                <a:spcPct val="100000"/>
              </a:lnSpc>
              <a:spcBef>
                <a:spcPts val="0"/>
              </a:spcBef>
            </a:pPr>
            <a:r>
              <a:rPr lang="de-DE" b="0" dirty="0">
                <a:solidFill>
                  <a:schemeClr val="tx1"/>
                </a:solidFill>
              </a:rPr>
              <a:t>SR signalisiert per Pfiff das Ende der Unterbrechung</a:t>
            </a:r>
          </a:p>
          <a:p>
            <a:pPr marL="285750" indent="-285750">
              <a:lnSpc>
                <a:spcPct val="100000"/>
              </a:lnSpc>
              <a:spcBef>
                <a:spcPts val="0"/>
              </a:spcBef>
              <a:buFont typeface="Wingdings" panose="05000000000000000000" pitchFamily="2" charset="2"/>
              <a:buChar char="ü"/>
            </a:pPr>
            <a:r>
              <a:rPr lang="de-DE" b="0" dirty="0">
                <a:solidFill>
                  <a:schemeClr val="tx1"/>
                </a:solidFill>
              </a:rPr>
              <a:t>- Wiederaufstellung der Mannschaften</a:t>
            </a:r>
          </a:p>
          <a:p>
            <a:pPr marL="285750" indent="-285750">
              <a:lnSpc>
                <a:spcPct val="100000"/>
              </a:lnSpc>
              <a:spcBef>
                <a:spcPts val="0"/>
              </a:spcBef>
              <a:buFont typeface="Wingdings" panose="05000000000000000000" pitchFamily="2" charset="2"/>
              <a:buChar char="ü"/>
            </a:pPr>
            <a:r>
              <a:rPr lang="de-DE" b="0" dirty="0">
                <a:solidFill>
                  <a:schemeClr val="tx1"/>
                </a:solidFill>
              </a:rPr>
              <a:t>- Spielfortsetzung der vorhergehenden Unterbrechung</a:t>
            </a:r>
            <a:endParaRPr lang="de-DE" sz="2200" b="0" dirty="0">
              <a:solidFill>
                <a:schemeClr val="tx1"/>
              </a:solidFill>
              <a:latin typeface="+mj-lt"/>
              <a:cs typeface="Arial" panose="020B0604020202020204" pitchFamily="34" charset="0"/>
            </a:endParaRPr>
          </a:p>
        </p:txBody>
      </p:sp>
      <p:sp>
        <p:nvSpPr>
          <p:cNvPr id="12" name="Textplatzhalter 4">
            <a:extLst>
              <a:ext uri="{FF2B5EF4-FFF2-40B4-BE49-F238E27FC236}">
                <a16:creationId xmlns:a16="http://schemas.microsoft.com/office/drawing/2014/main" id="{B2F484D6-9217-1C07-E819-CD90DEBE62E0}"/>
              </a:ext>
            </a:extLst>
          </p:cNvPr>
          <p:cNvSpPr txBox="1">
            <a:spLocks/>
          </p:cNvSpPr>
          <p:nvPr/>
        </p:nvSpPr>
        <p:spPr bwMode="gray">
          <a:xfrm>
            <a:off x="514476" y="5241393"/>
            <a:ext cx="11163048" cy="1015919"/>
          </a:xfrm>
          <a:prstGeom prst="rect">
            <a:avLst/>
          </a:prstGeom>
        </p:spPr>
        <p:txBody>
          <a:bodyPr vert="horz" wrap="square" lIns="0" tIns="0" rIns="0" bIns="0" rtlCol="0">
            <a:spAutoFit/>
          </a:bodyPr>
          <a:lstStyle>
            <a:lvl1pPr marL="0" indent="0" algn="l" defTabSz="914126" rtl="0" eaLnBrk="1" latinLnBrk="0" hangingPunct="1">
              <a:lnSpc>
                <a:spcPts val="2000"/>
              </a:lnSpc>
              <a:spcBef>
                <a:spcPts val="1200"/>
              </a:spcBef>
              <a:buFont typeface="Arial" pitchFamily="34" charset="0"/>
              <a:buNone/>
              <a:defRPr sz="1600" b="1" kern="1200">
                <a:solidFill>
                  <a:schemeClr val="accent2"/>
                </a:solidFill>
                <a:latin typeface="+mn-lt"/>
                <a:ea typeface="+mn-ea"/>
                <a:cs typeface="+mn-cs"/>
              </a:defRPr>
            </a:lvl1pPr>
            <a:lvl2pPr marL="0" indent="0" algn="l" defTabSz="914126" rtl="0" eaLnBrk="1" latinLnBrk="0" hangingPunct="1">
              <a:lnSpc>
                <a:spcPts val="2000"/>
              </a:lnSpc>
              <a:spcBef>
                <a:spcPts val="800"/>
              </a:spcBef>
              <a:buFont typeface="Arial" pitchFamily="34" charset="0"/>
              <a:buNone/>
              <a:defRPr sz="1600" kern="1200">
                <a:solidFill>
                  <a:schemeClr val="tx1"/>
                </a:solidFill>
                <a:latin typeface="+mn-lt"/>
                <a:ea typeface="+mn-ea"/>
                <a:cs typeface="+mn-cs"/>
              </a:defRPr>
            </a:lvl2pPr>
            <a:lvl3pPr marL="179946" indent="-179946" algn="l" defTabSz="914126" rtl="0" eaLnBrk="1" latinLnBrk="0" hangingPunct="1">
              <a:lnSpc>
                <a:spcPts val="2000"/>
              </a:lnSpc>
              <a:spcBef>
                <a:spcPts val="400"/>
              </a:spcBef>
              <a:buClr>
                <a:schemeClr val="accent2"/>
              </a:buClr>
              <a:buFont typeface="DFB Sans Ofc" panose="020B0503030500020204" pitchFamily="34" charset="0"/>
              <a:buChar char="›"/>
              <a:defRPr sz="1600" kern="1200">
                <a:solidFill>
                  <a:schemeClr val="tx1"/>
                </a:solidFill>
                <a:latin typeface="+mn-lt"/>
                <a:ea typeface="+mn-ea"/>
                <a:cs typeface="+mn-cs"/>
              </a:defRPr>
            </a:lvl3pPr>
            <a:lvl4pPr marL="807796" indent="-179946" algn="l" defTabSz="914126" rtl="0" eaLnBrk="1" latinLnBrk="0" hangingPunct="1">
              <a:lnSpc>
                <a:spcPts val="2000"/>
              </a:lnSpc>
              <a:spcBef>
                <a:spcPts val="400"/>
              </a:spcBef>
              <a:buClr>
                <a:schemeClr val="accent2"/>
              </a:buClr>
              <a:buFont typeface="DFB Sans Ofc" panose="020B0503030500020204" pitchFamily="34" charset="0"/>
              <a:buChar char="›"/>
              <a:defRPr sz="1600" kern="1200">
                <a:solidFill>
                  <a:schemeClr val="tx1"/>
                </a:solidFill>
                <a:latin typeface="+mn-lt"/>
                <a:ea typeface="+mn-ea"/>
                <a:cs typeface="+mn-cs"/>
              </a:defRPr>
            </a:lvl4pPr>
            <a:lvl5pPr marL="269794" indent="-269794" algn="l" defTabSz="914126" rtl="0" eaLnBrk="1" latinLnBrk="0" hangingPunct="1">
              <a:lnSpc>
                <a:spcPts val="2000"/>
              </a:lnSpc>
              <a:spcBef>
                <a:spcPts val="1200"/>
              </a:spcBef>
              <a:buClr>
                <a:schemeClr val="accent2"/>
              </a:buClr>
              <a:buFont typeface="Arial" panose="020B0604020202020204" pitchFamily="34" charset="0"/>
              <a:buChar char="→"/>
              <a:defRPr sz="1600" kern="1200">
                <a:solidFill>
                  <a:schemeClr val="accent2"/>
                </a:solidFill>
                <a:latin typeface="+mn-lt"/>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r>
              <a:rPr lang="de-DE" sz="2200" dirty="0">
                <a:solidFill>
                  <a:schemeClr val="accent6"/>
                </a:solidFill>
                <a:latin typeface="+mj-lt"/>
                <a:cs typeface="Arial" panose="020B0604020202020204" pitchFamily="34" charset="0"/>
              </a:rPr>
              <a:t>Randbedingungen</a:t>
            </a:r>
          </a:p>
          <a:p>
            <a:pPr>
              <a:spcBef>
                <a:spcPts val="0"/>
              </a:spcBef>
            </a:pPr>
            <a:r>
              <a:rPr lang="de-DE" b="0" dirty="0">
                <a:solidFill>
                  <a:schemeClr val="tx1"/>
                </a:solidFill>
              </a:rPr>
              <a:t>- Maßnahme zu jeder Zeit im Spiel einsetzbar, max. 2x</a:t>
            </a:r>
          </a:p>
          <a:p>
            <a:pPr>
              <a:spcBef>
                <a:spcPts val="0"/>
              </a:spcBef>
            </a:pPr>
            <a:r>
              <a:rPr lang="de-DE" b="0" dirty="0">
                <a:solidFill>
                  <a:schemeClr val="tx1"/>
                </a:solidFill>
              </a:rPr>
              <a:t>- Meldung im Spielbericht kurz beschreiben: Spielminute und Ursache + Phase: STOPP1 oder STOPP2</a:t>
            </a:r>
          </a:p>
          <a:p>
            <a:pPr>
              <a:spcBef>
                <a:spcPts val="0"/>
              </a:spcBef>
            </a:pPr>
            <a:r>
              <a:rPr lang="de-DE" b="0" dirty="0">
                <a:solidFill>
                  <a:schemeClr val="tx1"/>
                </a:solidFill>
              </a:rPr>
              <a:t>- Keine Sanktionierung der Maßnahme durch Sportgerichtsbarkeit</a:t>
            </a:r>
          </a:p>
        </p:txBody>
      </p:sp>
    </p:spTree>
    <p:extLst>
      <p:ext uri="{BB962C8B-B14F-4D97-AF65-F5344CB8AC3E}">
        <p14:creationId xmlns:p14="http://schemas.microsoft.com/office/powerpoint/2010/main" val="205233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CCC650-FE62-61F7-1B83-29D311DD5DC6}"/>
              </a:ext>
            </a:extLst>
          </p:cNvPr>
          <p:cNvSpPr>
            <a:spLocks noGrp="1"/>
          </p:cNvSpPr>
          <p:nvPr>
            <p:ph type="title"/>
          </p:nvPr>
        </p:nvSpPr>
        <p:spPr>
          <a:xfrm>
            <a:off x="446284" y="712800"/>
            <a:ext cx="10113366" cy="371897"/>
          </a:xfrm>
        </p:spPr>
        <p:txBody>
          <a:bodyPr/>
          <a:lstStyle/>
          <a:p>
            <a:r>
              <a:rPr lang="de-DE" sz="2800" dirty="0">
                <a:latin typeface="+mn-lt"/>
                <a:cs typeface="Arial" panose="020B0604020202020204" pitchFamily="34" charset="0"/>
              </a:rPr>
              <a:t>Fragen und Antworten</a:t>
            </a:r>
            <a:endParaRPr lang="de-DE" dirty="0">
              <a:latin typeface="+mn-lt"/>
            </a:endParaRPr>
          </a:p>
        </p:txBody>
      </p:sp>
      <p:sp>
        <p:nvSpPr>
          <p:cNvPr id="3" name="Datumsplatzhalter 2">
            <a:extLst>
              <a:ext uri="{FF2B5EF4-FFF2-40B4-BE49-F238E27FC236}">
                <a16:creationId xmlns:a16="http://schemas.microsoft.com/office/drawing/2014/main" id="{F88FB65A-E837-0E5F-B9CE-CBE0C2D1AB2A}"/>
              </a:ext>
            </a:extLst>
          </p:cNvPr>
          <p:cNvSpPr>
            <a:spLocks noGrp="1"/>
          </p:cNvSpPr>
          <p:nvPr>
            <p:ph type="dt" sz="half" idx="10"/>
          </p:nvPr>
        </p:nvSpPr>
        <p:spPr/>
        <p:txBody>
          <a:bodyPr/>
          <a:lstStyle/>
          <a:p>
            <a:fld id="{B3FCC0A0-CE8E-44BD-BC5E-6D18D57B8D00}" type="datetime1">
              <a:rPr lang="de-DE" noProof="0" smtClean="0"/>
              <a:t>07.02.2024</a:t>
            </a:fld>
            <a:endParaRPr lang="de-DE" noProof="0" dirty="0"/>
          </a:p>
        </p:txBody>
      </p:sp>
      <p:sp>
        <p:nvSpPr>
          <p:cNvPr id="4" name="Foliennummernplatzhalter 3">
            <a:extLst>
              <a:ext uri="{FF2B5EF4-FFF2-40B4-BE49-F238E27FC236}">
                <a16:creationId xmlns:a16="http://schemas.microsoft.com/office/drawing/2014/main" id="{5BEABD3B-D203-DBDD-2179-50DFCBEE9C19}"/>
              </a:ext>
            </a:extLst>
          </p:cNvPr>
          <p:cNvSpPr>
            <a:spLocks noGrp="1"/>
          </p:cNvSpPr>
          <p:nvPr>
            <p:ph type="sldNum" sz="quarter" idx="12"/>
          </p:nvPr>
        </p:nvSpPr>
        <p:spPr/>
        <p:txBody>
          <a:bodyPr/>
          <a:lstStyle/>
          <a:p>
            <a:r>
              <a:rPr lang="de-DE" noProof="0"/>
              <a:t>Seite </a:t>
            </a:r>
            <a:fld id="{105F6080-11B6-4F5B-BFCF-ADAD48E4948B}" type="slidenum">
              <a:rPr lang="de-DE" noProof="0" smtClean="0"/>
              <a:pPr/>
              <a:t>9</a:t>
            </a:fld>
            <a:endParaRPr lang="de-DE" noProof="0" dirty="0"/>
          </a:p>
        </p:txBody>
      </p:sp>
      <p:sp>
        <p:nvSpPr>
          <p:cNvPr id="5" name="Textplatzhalter 4">
            <a:extLst>
              <a:ext uri="{FF2B5EF4-FFF2-40B4-BE49-F238E27FC236}">
                <a16:creationId xmlns:a16="http://schemas.microsoft.com/office/drawing/2014/main" id="{BCD99FCC-C40B-1E62-1587-52697D182250}"/>
              </a:ext>
            </a:extLst>
          </p:cNvPr>
          <p:cNvSpPr>
            <a:spLocks noGrp="1"/>
          </p:cNvSpPr>
          <p:nvPr>
            <p:ph type="body" sz="quarter" idx="13"/>
          </p:nvPr>
        </p:nvSpPr>
        <p:spPr>
          <a:xfrm>
            <a:off x="446284" y="1616606"/>
            <a:ext cx="11299616" cy="4632037"/>
          </a:xfrm>
        </p:spPr>
        <p:txBody>
          <a:bodyPr/>
          <a:lstStyle/>
          <a:p>
            <a:pPr>
              <a:buClr>
                <a:schemeClr val="accent2"/>
              </a:buClr>
            </a:pPr>
            <a:r>
              <a:rPr lang="de-DE" sz="2800" b="1" u="sng" dirty="0">
                <a:latin typeface="+mj-lt"/>
                <a:cs typeface="Arial" panose="020B0604020202020204" pitchFamily="34" charset="0"/>
              </a:rPr>
              <a:t>Weitere wichtige Hinweise:</a:t>
            </a:r>
          </a:p>
          <a:p>
            <a:endParaRPr lang="de-DE" sz="2600" dirty="0">
              <a:latin typeface="+mj-lt"/>
            </a:endParaRPr>
          </a:p>
          <a:p>
            <a:pPr marL="171450" indent="-171450">
              <a:lnSpc>
                <a:spcPct val="150000"/>
              </a:lnSpc>
              <a:buClr>
                <a:schemeClr val="accent2"/>
              </a:buClr>
              <a:buFont typeface="Wingdings" panose="05000000000000000000" pitchFamily="2" charset="2"/>
              <a:buChar char="Ø"/>
            </a:pPr>
            <a:r>
              <a:rPr lang="de-DE" sz="2200" b="0" dirty="0">
                <a:solidFill>
                  <a:schemeClr val="tx1"/>
                </a:solidFill>
                <a:latin typeface="+mj-lt"/>
                <a:cs typeface="Arial" panose="020B0604020202020204" pitchFamily="34" charset="0"/>
              </a:rPr>
              <a:t>Das Betreten des Spielfeldes durch weitere Personen ist nicht erlaubt.</a:t>
            </a:r>
          </a:p>
          <a:p>
            <a:pPr marL="171450" indent="-171450">
              <a:lnSpc>
                <a:spcPct val="150000"/>
              </a:lnSpc>
              <a:buClr>
                <a:schemeClr val="accent2"/>
              </a:buClr>
              <a:buFont typeface="Wingdings" panose="05000000000000000000" pitchFamily="2" charset="2"/>
              <a:buChar char="Ø"/>
            </a:pPr>
            <a:r>
              <a:rPr lang="de-DE" sz="2200" b="0" dirty="0">
                <a:solidFill>
                  <a:schemeClr val="tx1"/>
                </a:solidFill>
                <a:latin typeface="+mj-lt"/>
                <a:cs typeface="Arial" panose="020B0604020202020204" pitchFamily="34" charset="0"/>
              </a:rPr>
              <a:t>Ordner können in die Ansprache mit einbezogen werden.</a:t>
            </a:r>
          </a:p>
          <a:p>
            <a:pPr marL="171450" indent="-171450">
              <a:lnSpc>
                <a:spcPct val="150000"/>
              </a:lnSpc>
              <a:buClr>
                <a:schemeClr val="accent2"/>
              </a:buClr>
              <a:buFont typeface="Wingdings" panose="05000000000000000000" pitchFamily="2" charset="2"/>
              <a:buChar char="Ø"/>
            </a:pPr>
            <a:r>
              <a:rPr lang="de-DE" sz="2200" b="0" dirty="0">
                <a:solidFill>
                  <a:schemeClr val="tx1"/>
                </a:solidFill>
                <a:latin typeface="+mj-lt"/>
                <a:cs typeface="Arial" panose="020B0604020202020204" pitchFamily="34" charset="0"/>
              </a:rPr>
              <a:t>Die durch die Maßnahme verlorene Zeit wird nachgeholt. </a:t>
            </a:r>
            <a:r>
              <a:rPr lang="de-DE" dirty="0">
                <a:solidFill>
                  <a:srgbClr val="FF0000"/>
                </a:solidFill>
                <a:latin typeface="+mj-lt"/>
                <a:cs typeface="Arial" panose="020B0604020202020204" pitchFamily="34" charset="0"/>
              </a:rPr>
              <a:t>(ACHTUNG: Endzeit im Spielbericht anpassen!)</a:t>
            </a:r>
            <a:endParaRPr lang="de-DE" sz="2200" dirty="0">
              <a:solidFill>
                <a:srgbClr val="FF0000"/>
              </a:solidFill>
              <a:latin typeface="+mj-lt"/>
              <a:cs typeface="Arial" panose="020B0604020202020204" pitchFamily="34" charset="0"/>
            </a:endParaRPr>
          </a:p>
          <a:p>
            <a:pPr marL="171450" indent="-171450">
              <a:lnSpc>
                <a:spcPct val="150000"/>
              </a:lnSpc>
              <a:buClr>
                <a:schemeClr val="accent2"/>
              </a:buClr>
              <a:buFont typeface="Wingdings" panose="05000000000000000000" pitchFamily="2" charset="2"/>
              <a:buChar char="Ø"/>
            </a:pPr>
            <a:r>
              <a:rPr lang="de-DE" sz="2200" b="0" dirty="0">
                <a:solidFill>
                  <a:schemeClr val="tx1"/>
                </a:solidFill>
                <a:latin typeface="+mj-lt"/>
                <a:cs typeface="Arial" panose="020B0604020202020204" pitchFamily="34" charset="0"/>
              </a:rPr>
              <a:t>Vor der Spielfortsetzung sind etwaig notwendige persönliche Strafen auszusprechen.</a:t>
            </a:r>
          </a:p>
          <a:p>
            <a:pPr>
              <a:lnSpc>
                <a:spcPct val="150000"/>
              </a:lnSpc>
            </a:pPr>
            <a:r>
              <a:rPr lang="de-DE" sz="2200" dirty="0">
                <a:solidFill>
                  <a:schemeClr val="accent6"/>
                </a:solidFill>
                <a:latin typeface="+mj-lt"/>
                <a:cs typeface="Arial" panose="020B0604020202020204" pitchFamily="34" charset="0"/>
              </a:rPr>
              <a:t>Risiken:</a:t>
            </a:r>
            <a:r>
              <a:rPr lang="de-DE" sz="2200" b="0" dirty="0">
                <a:solidFill>
                  <a:schemeClr val="tx1"/>
                </a:solidFill>
                <a:latin typeface="+mj-lt"/>
                <a:cs typeface="Arial" panose="020B0604020202020204" pitchFamily="34" charset="0"/>
              </a:rPr>
              <a:t> </a:t>
            </a:r>
          </a:p>
          <a:p>
            <a:pPr marL="342900" indent="-342900">
              <a:buClr>
                <a:schemeClr val="accent2"/>
              </a:buClr>
              <a:buFont typeface="Wingdings" panose="05000000000000000000" pitchFamily="2" charset="2"/>
              <a:buChar char="Ø"/>
            </a:pPr>
            <a:r>
              <a:rPr lang="de-DE" sz="2200" b="0" dirty="0">
                <a:solidFill>
                  <a:schemeClr val="tx1"/>
                </a:solidFill>
                <a:latin typeface="+mj-lt"/>
                <a:cs typeface="Arial" panose="020B0604020202020204" pitchFamily="34" charset="0"/>
              </a:rPr>
              <a:t>SR zieht Fokus auf sich / wird zur evtl. Zielscheibe </a:t>
            </a:r>
          </a:p>
          <a:p>
            <a:pPr marL="342900" indent="-342900">
              <a:buClr>
                <a:schemeClr val="accent2"/>
              </a:buClr>
              <a:buFont typeface="Wingdings" panose="05000000000000000000" pitchFamily="2" charset="2"/>
              <a:buChar char="Ø"/>
            </a:pPr>
            <a:r>
              <a:rPr lang="de-DE" sz="2200" b="0" dirty="0">
                <a:solidFill>
                  <a:schemeClr val="tx1"/>
                </a:solidFill>
                <a:latin typeface="+mj-lt"/>
                <a:cs typeface="Arial" panose="020B0604020202020204" pitchFamily="34" charset="0"/>
              </a:rPr>
              <a:t>unbewusster, zu häufiger Einsatz der Maßnahme kann der Wirkung schaden</a:t>
            </a:r>
          </a:p>
          <a:p>
            <a:pPr marL="342900" indent="-342900">
              <a:buClr>
                <a:schemeClr val="accent2"/>
              </a:buClr>
              <a:buFont typeface="Wingdings" panose="05000000000000000000" pitchFamily="2" charset="2"/>
              <a:buChar char="Ø"/>
            </a:pPr>
            <a:r>
              <a:rPr lang="de-DE" sz="2200" b="0" dirty="0">
                <a:solidFill>
                  <a:schemeClr val="tx1"/>
                </a:solidFill>
                <a:latin typeface="+mj-lt"/>
                <a:cs typeface="Arial" panose="020B0604020202020204" pitchFamily="34" charset="0"/>
              </a:rPr>
              <a:t>Folgespiele können sich verzögern</a:t>
            </a:r>
          </a:p>
          <a:p>
            <a:endParaRPr lang="de-DE" dirty="0"/>
          </a:p>
        </p:txBody>
      </p:sp>
    </p:spTree>
    <p:extLst>
      <p:ext uri="{BB962C8B-B14F-4D97-AF65-F5344CB8AC3E}">
        <p14:creationId xmlns:p14="http://schemas.microsoft.com/office/powerpoint/2010/main" val="392471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1_DFB">
  <a:themeElements>
    <a:clrScheme name="DFB final_2016">
      <a:dk1>
        <a:sysClr val="windowText" lastClr="000000"/>
      </a:dk1>
      <a:lt1>
        <a:sysClr val="window" lastClr="FFFFFF"/>
      </a:lt1>
      <a:dk2>
        <a:srgbClr val="000000"/>
      </a:dk2>
      <a:lt2>
        <a:srgbClr val="878787"/>
      </a:lt2>
      <a:accent1>
        <a:srgbClr val="00965A"/>
      </a:accent1>
      <a:accent2>
        <a:srgbClr val="20AE80"/>
      </a:accent2>
      <a:accent3>
        <a:srgbClr val="878787"/>
      </a:accent3>
      <a:accent4>
        <a:srgbClr val="000000"/>
      </a:accent4>
      <a:accent5>
        <a:srgbClr val="FFCC00"/>
      </a:accent5>
      <a:accent6>
        <a:srgbClr val="E60000"/>
      </a:accent6>
      <a:hlink>
        <a:srgbClr val="0000FF"/>
      </a:hlink>
      <a:folHlink>
        <a:srgbClr val="800080"/>
      </a:folHlink>
    </a:clrScheme>
    <a:fontScheme name="DFB final_2016">
      <a:majorFont>
        <a:latin typeface="DFB Sans Ofc"/>
        <a:ea typeface=""/>
        <a:cs typeface=""/>
      </a:majorFont>
      <a:minorFont>
        <a:latin typeface="DFB Sans Ofc"/>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lIns="72000" tIns="72000" rIns="72000" bIns="72000" rtlCol="0" anchor="t" anchorCtr="0"/>
      <a:lstStyle>
        <a:defPPr marL="180000" indent="-180000" algn="l">
          <a:lnSpc>
            <a:spcPts val="2000"/>
          </a:lnSpc>
          <a:spcBef>
            <a:spcPts val="400"/>
          </a:spcBef>
          <a:buClr>
            <a:schemeClr val="bg1"/>
          </a:buClr>
          <a:buFont typeface="DFB Sans Ofc" panose="020B0503030500020204"/>
          <a:buChar cha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tailEnd type="none" w="med" len="sm"/>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marL="180000" indent="-180000">
          <a:lnSpc>
            <a:spcPts val="2000"/>
          </a:lnSpc>
          <a:spcBef>
            <a:spcPts val="400"/>
          </a:spcBef>
          <a:buClr>
            <a:schemeClr val="accent2"/>
          </a:buClr>
          <a:buFont typeface="DFB Sans Ofc" panose="020B0503030500020204"/>
          <a:buChar char="›"/>
          <a:defRPr sz="1600" dirty="0" err="1" smtClean="0"/>
        </a:defPPr>
      </a:lstStyle>
    </a:txDef>
  </a:objectDefaults>
  <a:extraClrSchemeLst/>
  <a:custClrLst>
    <a:custClr name="DFB-Hellgrün 45%">
      <a:srgbClr val="9BDCC8"/>
    </a:custClr>
    <a:custClr name="DFB-Hellgrau">
      <a:srgbClr val="D2D2D2"/>
    </a:custClr>
    <a:custClr name="DFB-Blau">
      <a:srgbClr val="004187"/>
    </a:custClr>
    <a:custClr name="DFB-Hellblau">
      <a:srgbClr val="A5D2F0"/>
    </a:custClr>
  </a:custClrLst>
  <a:extLst>
    <a:ext uri="{05A4C25C-085E-4340-85A3-A5531E510DB2}">
      <thm15:themeFamily xmlns:thm15="http://schemas.microsoft.com/office/thememl/2012/main" name="DFB_template_scr03.potx" id="{A35E7F0C-3BE2-46ED-97D5-865806964E3C}" vid="{FD0FDBD7-2994-40BE-863F-DBF2795AEC1B}"/>
    </a:ext>
  </a:extLst>
</a:theme>
</file>

<file path=ppt/theme/theme2.xml><?xml version="1.0" encoding="utf-8"?>
<a:theme xmlns:a="http://schemas.openxmlformats.org/drawingml/2006/main" name="Office">
  <a:themeElements>
    <a:clrScheme name="DFB final_2016">
      <a:dk1>
        <a:sysClr val="windowText" lastClr="000000"/>
      </a:dk1>
      <a:lt1>
        <a:sysClr val="window" lastClr="FFFFFF"/>
      </a:lt1>
      <a:dk2>
        <a:srgbClr val="000000"/>
      </a:dk2>
      <a:lt2>
        <a:srgbClr val="878787"/>
      </a:lt2>
      <a:accent1>
        <a:srgbClr val="00965A"/>
      </a:accent1>
      <a:accent2>
        <a:srgbClr val="20AE80"/>
      </a:accent2>
      <a:accent3>
        <a:srgbClr val="878787"/>
      </a:accent3>
      <a:accent4>
        <a:srgbClr val="000000"/>
      </a:accent4>
      <a:accent5>
        <a:srgbClr val="FFCC00"/>
      </a:accent5>
      <a:accent6>
        <a:srgbClr val="E60000"/>
      </a:accent6>
      <a:hlink>
        <a:srgbClr val="0000FF"/>
      </a:hlink>
      <a:folHlink>
        <a:srgbClr val="800080"/>
      </a:folHlink>
    </a:clrScheme>
    <a:fontScheme name="DFB final_2016">
      <a:majorFont>
        <a:latin typeface="DFB Sans Ofc"/>
        <a:ea typeface=""/>
        <a:cs typeface=""/>
      </a:majorFont>
      <a:minorFont>
        <a:latin typeface="DFB Sans O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DFB final_2016">
      <a:dk1>
        <a:sysClr val="windowText" lastClr="000000"/>
      </a:dk1>
      <a:lt1>
        <a:sysClr val="window" lastClr="FFFFFF"/>
      </a:lt1>
      <a:dk2>
        <a:srgbClr val="000000"/>
      </a:dk2>
      <a:lt2>
        <a:srgbClr val="878787"/>
      </a:lt2>
      <a:accent1>
        <a:srgbClr val="00965A"/>
      </a:accent1>
      <a:accent2>
        <a:srgbClr val="20AE80"/>
      </a:accent2>
      <a:accent3>
        <a:srgbClr val="878787"/>
      </a:accent3>
      <a:accent4>
        <a:srgbClr val="000000"/>
      </a:accent4>
      <a:accent5>
        <a:srgbClr val="FFCC00"/>
      </a:accent5>
      <a:accent6>
        <a:srgbClr val="E60000"/>
      </a:accent6>
      <a:hlink>
        <a:srgbClr val="0000FF"/>
      </a:hlink>
      <a:folHlink>
        <a:srgbClr val="800080"/>
      </a:folHlink>
    </a:clrScheme>
    <a:fontScheme name="DFB 2016">
      <a:majorFont>
        <a:latin typeface="DFB Sans Ofc"/>
        <a:ea typeface=""/>
        <a:cs typeface=""/>
      </a:majorFont>
      <a:minorFont>
        <a:latin typeface="DFB Sans O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1126</Words>
  <Application>Microsoft Office PowerPoint</Application>
  <PresentationFormat>Breitbild</PresentationFormat>
  <Paragraphs>158</Paragraphs>
  <Slides>17</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17</vt:i4>
      </vt:variant>
    </vt:vector>
  </HeadingPairs>
  <TitlesOfParts>
    <vt:vector size="21" baseType="lpstr">
      <vt:lpstr>Arial</vt:lpstr>
      <vt:lpstr>DFB Sans Ofc</vt:lpstr>
      <vt:lpstr>Wingdings</vt:lpstr>
      <vt:lpstr>1_DFB</vt:lpstr>
      <vt:lpstr> </vt:lpstr>
      <vt:lpstr>Bevor wir zum Thema kommen…</vt:lpstr>
      <vt:lpstr>Bevor wir zum Thema kommen…</vt:lpstr>
      <vt:lpstr>Fragen und Antworten</vt:lpstr>
      <vt:lpstr>Fragen und Antworten</vt:lpstr>
      <vt:lpstr>Fragen und Antworten</vt:lpstr>
      <vt:lpstr>Schaubild</vt:lpstr>
      <vt:lpstr>ablauf</vt:lpstr>
      <vt:lpstr>Fragen und Antworten</vt:lpstr>
      <vt:lpstr>Zwei mal Stopp, dann Abbruch!</vt:lpstr>
      <vt:lpstr>Zwei mal Stopp, dann Abbruch!</vt:lpstr>
      <vt:lpstr>Zwei mal Stopp, dann Abbruch!</vt:lpstr>
      <vt:lpstr>Zwei mal Stopp, dann Abbruch!</vt:lpstr>
      <vt:lpstr>Zwei mal Stopp, dann Abbruch!</vt:lpstr>
      <vt:lpstr>Zwei mal Stopp, dann Abbruch!</vt:lpstr>
      <vt:lpstr>PowerPoint-Präsentation</vt:lpstr>
      <vt:lpstr>Vielen Dank für Eure Aufmerksamkeit</vt:lpstr>
    </vt:vector>
  </TitlesOfParts>
  <Manager>Vorname Nachname</Manager>
  <Company>DFB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PowerPoint Vorlage</dc:subject>
  <dc:creator>Vorname Nachname</dc:creator>
  <dc:description>Für die PowerPoint Version 2013 optimiert Vorlage.</dc:description>
  <cp:lastModifiedBy>Christoph Stieglat</cp:lastModifiedBy>
  <cp:revision>569</cp:revision>
  <cp:lastPrinted>2024-01-22T15:46:34Z</cp:lastPrinted>
  <dcterms:created xsi:type="dcterms:W3CDTF">2016-11-28T08:25:22Z</dcterms:created>
  <dcterms:modified xsi:type="dcterms:W3CDTF">2024-02-07T09:19:38Z</dcterms:modified>
</cp:coreProperties>
</file>